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Slides/notesSlide4.xml" ContentType="application/vnd.openxmlformats-officedocument.presentationml.notesSlide+xml"/>
  <Override PartName="/ppt/slides/slide10.xml" ContentType="application/vnd.openxmlformats-officedocument.presentationml.slide+xml"/>
  <Override PartName="/ppt/notesSlides/notesSlide5.xml" ContentType="application/vnd.openxmlformats-officedocument.presentationml.notesSlide+xml"/>
  <Override PartName="/ppt/slides/slide11.xml" ContentType="application/vnd.openxmlformats-officedocument.presentationml.slide+xml"/>
  <Override PartName="/ppt/notesSlides/notesSlide6.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Lst>
  <p:sldSz type="screen16x9" cy="5143500" cx="9144000"/>
  <p:notesSz cx="6858000" cy="9144000"/>
  <p:embeddedFontLst>
    <p:embeddedFont>
      <p:font typeface="Calibri" panose="020F0502020204030204" pitchFamily="34" charset="0"/>
      <p:regular r:id="rId14"/>
      <p:bold r:id="rId15"/>
      <p:italic r:id="rId16"/>
      <p:boldItalic r:id="rId17"/>
    </p:embeddedFont>
    <p:embeddedFont>
      <p:font typeface="EB Garamond" pitchFamily="2" charset="0"/>
      <p:regular r:id="rId18"/>
      <p:bold r:id="rId19"/>
      <p:italic r:id="rId20"/>
      <p:boldItalic r:id="rId21"/>
    </p:embeddedFont>
    <p:embeddedFont>
      <p:font typeface="EB Garamond Medium" pitchFamily="2" charset="0"/>
      <p:regular r:id="rId22"/>
      <p:bold r:id="rId23"/>
      <p:italic r:id="rId24"/>
      <p:boldItalic r:id="rId25"/>
    </p:embeddedFont>
    <p:embeddedFont>
      <p:font typeface="EB Garamond SemiBold" pitchFamily="2" charset="0"/>
      <p:regular r:id="rId26"/>
      <p:bold r:id="rId27"/>
      <p:italic r:id="rId28"/>
      <p:boldItalic r:id="rId29"/>
    </p:embeddedFont>
    <p:embeddedFont>
      <p:font typeface="Public Sans" pitchFamily="2" charset="0"/>
      <p:regular r:id="rId30"/>
      <p:bold r:id="rId31"/>
      <p:italic r:id="rId32"/>
      <p:boldItalic r:id="rId33"/>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4660"/>
  </p:normalViewPr>
  <p:slideViewPr>
    <p:cSldViewPr snapToGrid="0">
      <p:cViewPr varScale="1">
        <p:scale>
          <a:sx n="103" d="100"/>
          <a:sy n="103" d="100"/>
        </p:scale>
        <p:origin x="874"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 Id="rId22" Type="http://schemas.openxmlformats.org/officeDocument/2006/relationships/font" Target="fonts/font9.fntdata"/><Relationship Id="rId23" Type="http://schemas.openxmlformats.org/officeDocument/2006/relationships/font" Target="fonts/font10.fntdata"/><Relationship Id="rId24" Type="http://schemas.openxmlformats.org/officeDocument/2006/relationships/font" Target="fonts/font11.fntdata"/><Relationship Id="rId25" Type="http://schemas.openxmlformats.org/officeDocument/2006/relationships/font" Target="fonts/font12.fntdata"/><Relationship Id="rId26" Type="http://schemas.openxmlformats.org/officeDocument/2006/relationships/font" Target="fonts/font13.fntdata"/><Relationship Id="rId27" Type="http://schemas.openxmlformats.org/officeDocument/2006/relationships/font" Target="fonts/font14.fntdata"/><Relationship Id="rId28" Type="http://schemas.openxmlformats.org/officeDocument/2006/relationships/font" Target="fonts/font15.fntdata"/><Relationship Id="rId29" Type="http://schemas.openxmlformats.org/officeDocument/2006/relationships/font" Target="fonts/font16.fntdata"/><Relationship Id="rId30" Type="http://schemas.openxmlformats.org/officeDocument/2006/relationships/font" Target="fonts/font17.fntdata"/><Relationship Id="rId31" Type="http://schemas.openxmlformats.org/officeDocument/2006/relationships/font" Target="fonts/font18.fntdata"/><Relationship Id="rId32" Type="http://schemas.openxmlformats.org/officeDocument/2006/relationships/font" Target="fonts/font19.fntdata"/><Relationship Id="rId33" Type="http://schemas.openxmlformats.org/officeDocument/2006/relationships/font" Target="fonts/font20.fntdata"/><Relationship Id="rId34" Type="http://schemas.openxmlformats.org/officeDocument/2006/relationships/tableStyles" Target="tableStyles.xml"/><Relationship Id="rId35" Type="http://schemas.openxmlformats.org/officeDocument/2006/relationships/presProps" Target="presProps.xml"/><Relationship Id="rId36" Type="http://schemas.openxmlformats.org/officeDocument/2006/relationships/viewProps" Target="viewProps.xml"/><Relationship Id="rId3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494" name="Shape 2"/>
        <p:cNvGrpSpPr/>
        <p:nvPr/>
      </p:nvGrpSpPr>
      <p:grpSpPr>
        <a:xfrm>
          <a:off x="0" y="0"/>
          <a:ext cx="0" cy="0"/>
          <a:chOff x="0" y="0"/>
          <a:chExt cx="0" cy="0"/>
        </a:xfrm>
      </p:grpSpPr>
      <p:sp>
        <p:nvSpPr>
          <p:cNvPr id="1049801"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802"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 name="Shape 1828"/>
        <p:cNvGrpSpPr/>
        <p:nvPr/>
      </p:nvGrpSpPr>
      <p:grpSpPr>
        <a:xfrm>
          <a:off x="0" y="0"/>
          <a:ext cx="0" cy="0"/>
          <a:chOff x="0" y="0"/>
          <a:chExt cx="0" cy="0"/>
        </a:xfrm>
      </p:grpSpPr>
      <p:sp>
        <p:nvSpPr>
          <p:cNvPr id="1048608" name="Google Shape;1829;p20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09" name="Google Shape;1830;p209:notes"/>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835"/>
        <p:cNvGrpSpPr/>
        <p:nvPr/>
      </p:nvGrpSpPr>
      <p:grpSpPr>
        <a:xfrm>
          <a:off x="0" y="0"/>
          <a:ext cx="0" cy="0"/>
          <a:chOff x="0" y="0"/>
          <a:chExt cx="0" cy="0"/>
        </a:xfrm>
      </p:grpSpPr>
      <p:sp>
        <p:nvSpPr>
          <p:cNvPr id="1048616" name="Google Shape;1836;p21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17" name="Google Shape;1837;p21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 name="Shape 1843"/>
        <p:cNvGrpSpPr/>
        <p:nvPr/>
      </p:nvGrpSpPr>
      <p:grpSpPr>
        <a:xfrm>
          <a:off x="0" y="0"/>
          <a:ext cx="0" cy="0"/>
          <a:chOff x="0" y="0"/>
          <a:chExt cx="0" cy="0"/>
        </a:xfrm>
      </p:grpSpPr>
      <p:sp>
        <p:nvSpPr>
          <p:cNvPr id="1048624" name="Google Shape;1844;p211: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25" name="Google Shape;1845;p211: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854"/>
        <p:cNvGrpSpPr/>
        <p:nvPr/>
      </p:nvGrpSpPr>
      <p:grpSpPr>
        <a:xfrm>
          <a:off x="0" y="0"/>
          <a:ext cx="0" cy="0"/>
          <a:chOff x="0" y="0"/>
          <a:chExt cx="0" cy="0"/>
        </a:xfrm>
      </p:grpSpPr>
      <p:sp>
        <p:nvSpPr>
          <p:cNvPr id="1048596" name="Google Shape;1855;g2139e008f02_0_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97" name="Google Shape;1856;g2139e008f02_0_0:notes"/>
          <p:cNvSpPr>
            <a:spLocks noChangeAspect="1" noRot="1" noGrp="1"/>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8" name="Shape 1875"/>
        <p:cNvGrpSpPr/>
        <p:nvPr/>
      </p:nvGrpSpPr>
      <p:grpSpPr>
        <a:xfrm>
          <a:off x="0" y="0"/>
          <a:ext cx="0" cy="0"/>
          <a:chOff x="0" y="0"/>
          <a:chExt cx="0" cy="0"/>
        </a:xfrm>
      </p:grpSpPr>
      <p:sp>
        <p:nvSpPr>
          <p:cNvPr id="1048585" name="Google Shape;1876;p212: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86" name="Google Shape;1877;p21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881"/>
        <p:cNvGrpSpPr/>
        <p:nvPr/>
      </p:nvGrpSpPr>
      <p:grpSpPr>
        <a:xfrm>
          <a:off x="0" y="0"/>
          <a:ext cx="0" cy="0"/>
          <a:chOff x="0" y="0"/>
          <a:chExt cx="0" cy="0"/>
        </a:xfrm>
      </p:grpSpPr>
      <p:sp>
        <p:nvSpPr>
          <p:cNvPr id="1048576" name="Google Shape;1882;p213: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77" name="Google Shape;1883;p213:notes"/>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image" Target="../media/image32.png"/><Relationship Id="rId4"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jpeg"/><Relationship Id="rId3"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image" Target="../media/image37.jpeg"/><Relationship Id="rId2"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48" name="Shape 6"/>
        <p:cNvGrpSpPr/>
        <p:nvPr/>
      </p:nvGrpSpPr>
      <p:grpSpPr>
        <a:xfrm>
          <a:off x="0" y="0"/>
          <a:ext cx="0" cy="0"/>
          <a:chOff x="0" y="0"/>
          <a:chExt cx="0" cy="0"/>
        </a:xfrm>
      </p:grpSpPr>
      <p:pic>
        <p:nvPicPr>
          <p:cNvPr id="2097162" name="Google Shape;7;p214" descr="Diagram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4141"/>
            <a:ext cx="9144000" cy="5135217"/>
          </a:xfrm>
          <a:prstGeom prst="rect"/>
          <a:noFill/>
          <a:ln>
            <a:noFill/>
          </a:ln>
        </p:spPr>
      </p:pic>
      <p:cxnSp>
        <p:nvCxnSpPr>
          <p:cNvPr id="3145730" name="Google Shape;8;p214"/>
          <p:cNvCxnSpPr>
            <a:cxnSpLocks/>
          </p:cNvCxnSpPr>
          <p:nvPr/>
        </p:nvCxnSpPr>
        <p:spPr>
          <a:xfrm>
            <a:off x="343814" y="3257405"/>
            <a:ext cx="527043" cy="0"/>
          </a:xfrm>
          <a:prstGeom prst="straightConnector1"/>
          <a:noFill/>
          <a:ln w="28575" cap="flat" cmpd="sng">
            <a:solidFill>
              <a:srgbClr val="22366A"/>
            </a:solidFill>
            <a:prstDash val="solid"/>
            <a:round/>
            <a:headEnd type="none" w="sm" len="sm"/>
            <a:tailEnd type="none" w="sm" len="sm"/>
          </a:ln>
        </p:spPr>
      </p:cxnSp>
      <p:sp>
        <p:nvSpPr>
          <p:cNvPr id="1048605" name="Google Shape;9;p214"/>
          <p:cNvSpPr txBox="1">
            <a:spLocks noGrp="1"/>
          </p:cNvSpPr>
          <p:nvPr>
            <p:ph type="body" idx="1"/>
          </p:nvPr>
        </p:nvSpPr>
        <p:spPr>
          <a:xfrm>
            <a:off x="261254" y="2640951"/>
            <a:ext cx="3311679" cy="44055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386" name="Shape 64"/>
        <p:cNvGrpSpPr/>
        <p:nvPr/>
      </p:nvGrpSpPr>
      <p:grpSpPr>
        <a:xfrm>
          <a:off x="0" y="0"/>
          <a:ext cx="0" cy="0"/>
          <a:chOff x="0" y="0"/>
          <a:chExt cx="0" cy="0"/>
        </a:xfrm>
      </p:grpSpPr>
      <p:grpSp>
        <p:nvGrpSpPr>
          <p:cNvPr id="387" name="Google Shape;65;p223"/>
          <p:cNvGrpSpPr/>
          <p:nvPr/>
        </p:nvGrpSpPr>
        <p:grpSpPr>
          <a:xfrm>
            <a:off x="0" y="1"/>
            <a:ext cx="9143999" cy="5143499"/>
            <a:chOff x="0" y="1"/>
            <a:chExt cx="9144000" cy="5143500"/>
          </a:xfrm>
        </p:grpSpPr>
        <p:sp>
          <p:nvSpPr>
            <p:cNvPr id="1049492" name="Google Shape;66;p223"/>
            <p:cNvSpPr/>
            <p:nvPr/>
          </p:nvSpPr>
          <p:spPr>
            <a:xfrm>
              <a:off x="0" y="1"/>
              <a:ext cx="9144000" cy="5143500"/>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85" name="Google Shape;67;p223" descr="A group of people in clothing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2113280" y="456352"/>
              <a:ext cx="7030720" cy="4687147"/>
            </a:xfrm>
            <a:prstGeom prst="rect"/>
            <a:noFill/>
            <a:ln>
              <a:noFill/>
            </a:ln>
          </p:spPr>
        </p:pic>
      </p:grpSp>
      <p:pic>
        <p:nvPicPr>
          <p:cNvPr id="2097286" name="Google Shape;68;p223"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493" name="Google Shape;69;p223"/>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94" name="Google Shape;70;p22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95" name="Google Shape;71;p22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224" name="Shape 1687"/>
        <p:cNvGrpSpPr/>
        <p:nvPr/>
      </p:nvGrpSpPr>
      <p:grpSpPr>
        <a:xfrm>
          <a:off x="0" y="0"/>
          <a:ext cx="0" cy="0"/>
          <a:chOff x="0" y="0"/>
          <a:chExt cx="0" cy="0"/>
        </a:xfrm>
      </p:grpSpPr>
      <p:sp>
        <p:nvSpPr>
          <p:cNvPr id="1048944" name="Google Shape;1688;p313"/>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06" name="Google Shape;1689;p31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225" name="Google Shape;1690;p313"/>
          <p:cNvGrpSpPr/>
          <p:nvPr/>
        </p:nvGrpSpPr>
        <p:grpSpPr>
          <a:xfrm>
            <a:off x="3907491" y="3547977"/>
            <a:ext cx="1329018" cy="71718"/>
            <a:chOff x="3907491" y="3547977"/>
            <a:chExt cx="1329018" cy="71718"/>
          </a:xfrm>
        </p:grpSpPr>
        <p:sp>
          <p:nvSpPr>
            <p:cNvPr id="1048945" name="Google Shape;1691;p313"/>
            <p:cNvSpPr/>
            <p:nvPr/>
          </p:nvSpPr>
          <p:spPr>
            <a:xfrm>
              <a:off x="46059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46" name="Google Shape;1692;p313"/>
            <p:cNvSpPr/>
            <p:nvPr/>
          </p:nvSpPr>
          <p:spPr>
            <a:xfrm>
              <a:off x="44662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47" name="Google Shape;1693;p313"/>
            <p:cNvSpPr/>
            <p:nvPr/>
          </p:nvSpPr>
          <p:spPr>
            <a:xfrm>
              <a:off x="43265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48" name="Google Shape;1694;p313"/>
            <p:cNvSpPr/>
            <p:nvPr/>
          </p:nvSpPr>
          <p:spPr>
            <a:xfrm>
              <a:off x="41868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49" name="Google Shape;1695;p313"/>
            <p:cNvSpPr/>
            <p:nvPr/>
          </p:nvSpPr>
          <p:spPr>
            <a:xfrm>
              <a:off x="40471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0" name="Google Shape;1696;p313"/>
            <p:cNvSpPr/>
            <p:nvPr/>
          </p:nvSpPr>
          <p:spPr>
            <a:xfrm>
              <a:off x="39074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1" name="Google Shape;1697;p313"/>
            <p:cNvSpPr/>
            <p:nvPr/>
          </p:nvSpPr>
          <p:spPr>
            <a:xfrm>
              <a:off x="51647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2" name="Google Shape;1698;p313"/>
            <p:cNvSpPr/>
            <p:nvPr/>
          </p:nvSpPr>
          <p:spPr>
            <a:xfrm>
              <a:off x="50250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3" name="Google Shape;1699;p313"/>
            <p:cNvSpPr/>
            <p:nvPr/>
          </p:nvSpPr>
          <p:spPr>
            <a:xfrm>
              <a:off x="48853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4" name="Google Shape;1700;p313"/>
            <p:cNvSpPr/>
            <p:nvPr/>
          </p:nvSpPr>
          <p:spPr>
            <a:xfrm>
              <a:off x="47456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8955" name="Google Shape;1701;p313"/>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lt2"/>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374" name="Shape 1702"/>
        <p:cNvGrpSpPr/>
        <p:nvPr/>
      </p:nvGrpSpPr>
      <p:grpSpPr>
        <a:xfrm>
          <a:off x="0" y="0"/>
          <a:ext cx="0" cy="0"/>
          <a:chOff x="0" y="0"/>
          <a:chExt cx="0" cy="0"/>
        </a:xfrm>
      </p:grpSpPr>
      <p:sp>
        <p:nvSpPr>
          <p:cNvPr id="1049442" name="Google Shape;1703;p31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76" name="Google Shape;1704;p31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75" name="Google Shape;1705;p314"/>
          <p:cNvGrpSpPr/>
          <p:nvPr/>
        </p:nvGrpSpPr>
        <p:grpSpPr>
          <a:xfrm>
            <a:off x="3907491" y="3547977"/>
            <a:ext cx="1329018" cy="71718"/>
            <a:chOff x="3837640" y="2865532"/>
            <a:chExt cx="1329018" cy="71718"/>
          </a:xfrm>
        </p:grpSpPr>
        <p:sp>
          <p:nvSpPr>
            <p:cNvPr id="1049443" name="Google Shape;1706;p314"/>
            <p:cNvSpPr/>
            <p:nvPr/>
          </p:nvSpPr>
          <p:spPr>
            <a:xfrm>
              <a:off x="45361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44" name="Google Shape;1707;p314"/>
            <p:cNvSpPr/>
            <p:nvPr/>
          </p:nvSpPr>
          <p:spPr>
            <a:xfrm>
              <a:off x="43964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45" name="Google Shape;1708;p314"/>
            <p:cNvSpPr/>
            <p:nvPr/>
          </p:nvSpPr>
          <p:spPr>
            <a:xfrm>
              <a:off x="42567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46" name="Google Shape;1709;p314"/>
            <p:cNvSpPr/>
            <p:nvPr/>
          </p:nvSpPr>
          <p:spPr>
            <a:xfrm>
              <a:off x="41170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47" name="Google Shape;1710;p314"/>
            <p:cNvSpPr/>
            <p:nvPr/>
          </p:nvSpPr>
          <p:spPr>
            <a:xfrm>
              <a:off x="39773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48" name="Google Shape;1711;p314"/>
            <p:cNvSpPr/>
            <p:nvPr/>
          </p:nvSpPr>
          <p:spPr>
            <a:xfrm>
              <a:off x="38376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49" name="Google Shape;1712;p314"/>
            <p:cNvSpPr/>
            <p:nvPr/>
          </p:nvSpPr>
          <p:spPr>
            <a:xfrm>
              <a:off x="50949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50" name="Google Shape;1713;p314"/>
            <p:cNvSpPr/>
            <p:nvPr/>
          </p:nvSpPr>
          <p:spPr>
            <a:xfrm>
              <a:off x="49552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51" name="Google Shape;1714;p314"/>
            <p:cNvSpPr/>
            <p:nvPr/>
          </p:nvSpPr>
          <p:spPr>
            <a:xfrm>
              <a:off x="48155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52" name="Google Shape;1715;p314"/>
            <p:cNvSpPr/>
            <p:nvPr/>
          </p:nvSpPr>
          <p:spPr>
            <a:xfrm>
              <a:off x="46758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9453" name="Google Shape;1716;p314"/>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accen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87" name="Shape 1717"/>
        <p:cNvGrpSpPr/>
        <p:nvPr/>
      </p:nvGrpSpPr>
      <p:grpSpPr>
        <a:xfrm>
          <a:off x="0" y="0"/>
          <a:ext cx="0" cy="0"/>
          <a:chOff x="0" y="0"/>
          <a:chExt cx="0" cy="0"/>
        </a:xfrm>
      </p:grpSpPr>
      <p:pic>
        <p:nvPicPr>
          <p:cNvPr id="2097182" name="Google Shape;1718;p315" descr="Background pattern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83" name="Google Shape;1719;p315" descr="A group of people sitting at a table  Description automatically generated with low confidence"/>
          <p:cNvPicPr preferRelativeResize="0">
            <a:picLocks/>
          </p:cNvPicPr>
          <p:nvPr/>
        </p:nvPicPr>
        <p:blipFill rotWithShape="1">
          <a:blip xmlns:r="http://schemas.openxmlformats.org/officeDocument/2006/relationships" r:embed="rId2">
            <a:alphaModFix/>
          </a:blip>
          <a:srcRect l="11613" t="29182"/>
          <a:stretch>
            <a:fillRect/>
          </a:stretch>
        </p:blipFill>
        <p:spPr>
          <a:xfrm>
            <a:off x="4864308" y="0"/>
            <a:ext cx="4279692" cy="5143500"/>
          </a:xfrm>
          <a:prstGeom prst="rect"/>
          <a:noFill/>
          <a:ln>
            <a:noFill/>
          </a:ln>
        </p:spPr>
      </p:pic>
      <p:pic>
        <p:nvPicPr>
          <p:cNvPr id="2097184" name="Google Shape;1720;p315" descr="Shape  Description automatically generated with low confidence"/>
          <p:cNvPicPr preferRelativeResize="0">
            <a:picLocks/>
          </p:cNvPicPr>
          <p:nvPr/>
        </p:nvPicPr>
        <p:blipFill rotWithShape="1">
          <a:blip xmlns:r="http://schemas.openxmlformats.org/officeDocument/2006/relationships" r:embed="rId3">
            <a:alphaModFix/>
          </a:blip>
          <a:srcRect/>
          <a:stretch>
            <a:fillRect/>
          </a:stretch>
        </p:blipFill>
        <p:spPr>
          <a:xfrm>
            <a:off x="0" y="0"/>
            <a:ext cx="9144000" cy="5143500"/>
          </a:xfrm>
          <a:prstGeom prst="rect"/>
          <a:noFill/>
          <a:ln>
            <a:noFill/>
          </a:ln>
        </p:spPr>
      </p:pic>
      <p:sp>
        <p:nvSpPr>
          <p:cNvPr id="1048775" name="Google Shape;1721;p315"/>
          <p:cNvSpPr/>
          <p:nvPr/>
        </p:nvSpPr>
        <p:spPr>
          <a:xfrm>
            <a:off x="0" y="1107751"/>
            <a:ext cx="4864308" cy="292799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776" name="Google Shape;1722;p315"/>
          <p:cNvSpPr/>
          <p:nvPr/>
        </p:nvSpPr>
        <p:spPr>
          <a:xfrm>
            <a:off x="185197" y="1339045"/>
            <a:ext cx="69448" cy="2465408"/>
          </a:xfrm>
          <a:prstGeom prst="rect"/>
          <a:solidFill>
            <a:schemeClr val="lt1"/>
          </a:solidFill>
          <a:ln w="12700" cap="flat" cmpd="sng">
            <a:solidFill>
              <a:srgbClr val="31538F"/>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77" name="Google Shape;1723;p315"/>
          <p:cNvSpPr txBox="1">
            <a:spLocks noGrp="1"/>
          </p:cNvSpPr>
          <p:nvPr>
            <p:ph type="title"/>
          </p:nvPr>
        </p:nvSpPr>
        <p:spPr>
          <a:xfrm>
            <a:off x="387873" y="1377777"/>
            <a:ext cx="3421450" cy="459275"/>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2000" i="1"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78" name="Google Shape;1724;p315"/>
          <p:cNvSpPr txBox="1">
            <a:spLocks noGrp="1"/>
          </p:cNvSpPr>
          <p:nvPr>
            <p:ph type="body" idx="1"/>
          </p:nvPr>
        </p:nvSpPr>
        <p:spPr>
          <a:xfrm>
            <a:off x="387873" y="1985160"/>
            <a:ext cx="4343206" cy="1819294"/>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353" name="Shape 1725"/>
        <p:cNvGrpSpPr/>
        <p:nvPr/>
      </p:nvGrpSpPr>
      <p:grpSpPr>
        <a:xfrm>
          <a:off x="0" y="0"/>
          <a:ext cx="0" cy="0"/>
          <a:chOff x="0" y="0"/>
          <a:chExt cx="0" cy="0"/>
        </a:xfrm>
      </p:grpSpPr>
      <p:pic>
        <p:nvPicPr>
          <p:cNvPr id="2097255" name="Google Shape;1726;p316"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56" name="Google Shape;1727;p316"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54" name="Google Shape;1728;p316"/>
          <p:cNvGrpSpPr/>
          <p:nvPr/>
        </p:nvGrpSpPr>
        <p:grpSpPr>
          <a:xfrm>
            <a:off x="-900" y="1034935"/>
            <a:ext cx="9146700" cy="1842077"/>
            <a:chOff x="-900" y="1034935"/>
            <a:chExt cx="9146700" cy="1842077"/>
          </a:xfrm>
        </p:grpSpPr>
        <p:sp>
          <p:nvSpPr>
            <p:cNvPr id="1049345" name="Google Shape;1729;p316"/>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807" name="Google Shape;1730;p316"/>
            <p:cNvCxnSpPr>
              <a:cxnSpLocks/>
            </p:cNvCxnSpPr>
            <p:nvPr/>
          </p:nvCxnSpPr>
          <p:spPr>
            <a:xfrm>
              <a:off x="-900" y="1034935"/>
              <a:ext cx="9145800" cy="0"/>
            </a:xfrm>
            <a:prstGeom prst="straightConnector1"/>
            <a:noFill/>
            <a:ln w="12700" cap="flat" cmpd="sng">
              <a:solidFill>
                <a:schemeClr val="accent2"/>
              </a:solidFill>
              <a:prstDash val="solid"/>
              <a:round/>
              <a:headEnd type="none" w="sm" len="sm"/>
              <a:tailEnd type="none" w="sm" len="sm"/>
            </a:ln>
          </p:spPr>
        </p:cxnSp>
      </p:grpSp>
      <p:pic>
        <p:nvPicPr>
          <p:cNvPr id="2097257" name="Google Shape;1731;p316"/>
          <p:cNvPicPr preferRelativeResize="0">
            <a:picLocks/>
          </p:cNvPicPr>
          <p:nvPr/>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9346" name="Google Shape;1732;p316"/>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accent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65" name="Shape 1733"/>
        <p:cNvGrpSpPr/>
        <p:nvPr/>
      </p:nvGrpSpPr>
      <p:grpSpPr>
        <a:xfrm>
          <a:off x="0" y="0"/>
          <a:ext cx="0" cy="0"/>
          <a:chOff x="0" y="0"/>
          <a:chExt cx="0" cy="0"/>
        </a:xfrm>
      </p:grpSpPr>
      <p:pic>
        <p:nvPicPr>
          <p:cNvPr id="2097167" name="Google Shape;1734;p317"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68" name="Google Shape;1735;p31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738" name="Google Shape;1736;p317"/>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8656" name="Google Shape;1737;p317"/>
          <p:cNvSpPr/>
          <p:nvPr/>
        </p:nvSpPr>
        <p:spPr>
          <a:xfrm>
            <a:off x="0" y="1037770"/>
            <a:ext cx="9144000" cy="1613989"/>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69" name="Google Shape;1738;p317"/>
          <p:cNvPicPr preferRelativeResize="0">
            <a:picLocks/>
          </p:cNvPicPr>
          <p:nvPr/>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8657" name="Google Shape;1739;p317"/>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348" name="Shape 1740"/>
        <p:cNvGrpSpPr/>
        <p:nvPr/>
      </p:nvGrpSpPr>
      <p:grpSpPr>
        <a:xfrm>
          <a:off x="0" y="0"/>
          <a:ext cx="0" cy="0"/>
          <a:chOff x="0" y="0"/>
          <a:chExt cx="0" cy="0"/>
        </a:xfrm>
      </p:grpSpPr>
      <p:pic>
        <p:nvPicPr>
          <p:cNvPr id="2097251" name="Google Shape;1741;p318"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52" name="Google Shape;1742;p31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49" name="Google Shape;1743;p318"/>
          <p:cNvGrpSpPr/>
          <p:nvPr/>
        </p:nvGrpSpPr>
        <p:grpSpPr>
          <a:xfrm>
            <a:off x="-900" y="1034935"/>
            <a:ext cx="9146700" cy="1842077"/>
            <a:chOff x="-900" y="1034935"/>
            <a:chExt cx="9146700" cy="1842077"/>
          </a:xfrm>
        </p:grpSpPr>
        <p:sp>
          <p:nvSpPr>
            <p:cNvPr id="1049330" name="Google Shape;1744;p318"/>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806" name="Google Shape;1745;p318"/>
            <p:cNvCxnSpPr>
              <a:cxnSpLocks/>
            </p:cNvCxnSpPr>
            <p:nvPr/>
          </p:nvCxnSpPr>
          <p:spPr>
            <a:xfrm>
              <a:off x="-900" y="1034935"/>
              <a:ext cx="9145800" cy="0"/>
            </a:xfrm>
            <a:prstGeom prst="straightConnector1"/>
            <a:noFill/>
            <a:ln w="12700" cap="flat" cmpd="sng">
              <a:solidFill>
                <a:schemeClr val="dk2"/>
              </a:solidFill>
              <a:prstDash val="solid"/>
              <a:round/>
              <a:headEnd type="none" w="sm" len="sm"/>
              <a:tailEnd type="none" w="sm" len="sm"/>
            </a:ln>
          </p:spPr>
        </p:cxnSp>
      </p:grpSp>
      <p:pic>
        <p:nvPicPr>
          <p:cNvPr id="2097253" name="Google Shape;1746;p318"/>
          <p:cNvPicPr preferRelativeResize="0">
            <a:picLocks/>
          </p:cNvPicPr>
          <p:nvPr/>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9331" name="Google Shape;1747;p318"/>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85" name="Shape 1748"/>
        <p:cNvGrpSpPr/>
        <p:nvPr/>
      </p:nvGrpSpPr>
      <p:grpSpPr>
        <a:xfrm>
          <a:off x="0" y="0"/>
          <a:ext cx="0" cy="0"/>
          <a:chOff x="0" y="0"/>
          <a:chExt cx="0" cy="0"/>
        </a:xfrm>
      </p:grpSpPr>
      <p:pic>
        <p:nvPicPr>
          <p:cNvPr id="2097178" name="Google Shape;1749;p319"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79" name="Google Shape;1750;p31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741" name="Google Shape;1751;p319"/>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8757" name="Google Shape;1752;p319"/>
          <p:cNvSpPr/>
          <p:nvPr/>
        </p:nvSpPr>
        <p:spPr>
          <a:xfrm>
            <a:off x="0" y="1037770"/>
            <a:ext cx="9144000" cy="161398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80" name="Google Shape;1753;p319"/>
          <p:cNvPicPr preferRelativeResize="0">
            <a:picLocks/>
          </p:cNvPicPr>
          <p:nvPr/>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8758" name="Google Shape;1754;p319"/>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373" name="Shape 1755"/>
        <p:cNvGrpSpPr/>
        <p:nvPr/>
      </p:nvGrpSpPr>
      <p:grpSpPr>
        <a:xfrm>
          <a:off x="0" y="0"/>
          <a:ext cx="0" cy="0"/>
          <a:chOff x="0" y="0"/>
          <a:chExt cx="0" cy="0"/>
        </a:xfrm>
      </p:grpSpPr>
      <p:pic>
        <p:nvPicPr>
          <p:cNvPr id="2097272" name="Google Shape;1756;p320"/>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73" name="Google Shape;1757;p32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8000"/>
          </a:xfrm>
          <a:prstGeom prst="rect"/>
          <a:noFill/>
          <a:ln>
            <a:noFill/>
          </a:ln>
        </p:spPr>
      </p:pic>
      <p:pic>
        <p:nvPicPr>
          <p:cNvPr id="2097274" name="Google Shape;1758;p320" descr="A picture containing text, dark, night sky  Description automatically generated"/>
          <p:cNvPicPr preferRelativeResize="0">
            <a:picLocks/>
          </p:cNvPicPr>
          <p:nvPr/>
        </p:nvPicPr>
        <p:blipFill rotWithShape="1">
          <a:blip xmlns:r="http://schemas.openxmlformats.org/officeDocument/2006/relationships" r:embed="rId3">
            <a:alphaModFix/>
          </a:blip>
          <a:srcRect/>
          <a:stretch>
            <a:fillRect/>
          </a:stretch>
        </p:blipFill>
        <p:spPr>
          <a:xfrm>
            <a:off x="962283" y="914400"/>
            <a:ext cx="7219434" cy="3459480"/>
          </a:xfrm>
          <a:prstGeom prst="rect"/>
          <a:noFill/>
          <a:ln>
            <a:noFill/>
          </a:ln>
        </p:spPr>
      </p:pic>
      <p:pic>
        <p:nvPicPr>
          <p:cNvPr id="2097275" name="Google Shape;1759;p320" descr="Chart  Description automatically generated"/>
          <p:cNvPicPr preferRelativeResize="0">
            <a:picLocks/>
          </p:cNvPicPr>
          <p:nvPr/>
        </p:nvPicPr>
        <p:blipFill rotWithShape="1">
          <a:blip xmlns:r="http://schemas.openxmlformats.org/officeDocument/2006/relationships" r:embed="rId4">
            <a:alphaModFix/>
          </a:blip>
          <a:srcRect/>
          <a:stretch>
            <a:fillRect/>
          </a:stretch>
        </p:blipFill>
        <p:spPr>
          <a:xfrm>
            <a:off x="2567940" y="1200369"/>
            <a:ext cx="4008120" cy="2742762"/>
          </a:xfrm>
          <a:prstGeom prst="rect"/>
          <a:noFill/>
          <a:ln>
            <a:noFill/>
          </a:ln>
        </p:spPr>
      </p:pic>
      <p:sp>
        <p:nvSpPr>
          <p:cNvPr id="1049441" name="Google Shape;1760;p320"/>
          <p:cNvSpPr txBox="1">
            <a:spLocks noGrp="1"/>
          </p:cNvSpPr>
          <p:nvPr>
            <p:ph type="body" idx="1"/>
          </p:nvPr>
        </p:nvSpPr>
        <p:spPr>
          <a:xfrm rot="-525871">
            <a:off x="2714091" y="2148474"/>
            <a:ext cx="3673884" cy="55448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3200"/>
              <a:buFont typeface="Public Sans"/>
              <a:buNone/>
              <a:defRPr b="1" cap="none" sz="2800" i="1"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222" name="Shape 1761"/>
        <p:cNvGrpSpPr/>
        <p:nvPr/>
      </p:nvGrpSpPr>
      <p:grpSpPr>
        <a:xfrm>
          <a:off x="0" y="0"/>
          <a:ext cx="0" cy="0"/>
          <a:chOff x="0" y="0"/>
          <a:chExt cx="0" cy="0"/>
        </a:xfrm>
      </p:grpSpPr>
      <p:grpSp>
        <p:nvGrpSpPr>
          <p:cNvPr id="223" name="Google Shape;1762;p321"/>
          <p:cNvGrpSpPr/>
          <p:nvPr/>
        </p:nvGrpSpPr>
        <p:grpSpPr>
          <a:xfrm>
            <a:off x="444" y="0"/>
            <a:ext cx="9143556" cy="5143500"/>
            <a:chOff x="444" y="317809"/>
            <a:chExt cx="9143556" cy="5143500"/>
          </a:xfrm>
        </p:grpSpPr>
        <p:pic>
          <p:nvPicPr>
            <p:cNvPr id="2097202" name="Google Shape;1763;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3" name="Google Shape;1764;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4" name="Google Shape;1765;p32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pic>
        <p:nvPicPr>
          <p:cNvPr id="2097205" name="Google Shape;1766;p321" descr="A picture containing text  Description automatically generated"/>
          <p:cNvPicPr preferRelativeResize="0">
            <a:picLocks/>
          </p:cNvPicPr>
          <p:nvPr/>
        </p:nvPicPr>
        <p:blipFill rotWithShape="1">
          <a:blip xmlns:r="http://schemas.openxmlformats.org/officeDocument/2006/relationships" r:embed="rId3">
            <a:alphaModFix amt="85000"/>
          </a:blip>
          <a:srcRect/>
          <a:stretch>
            <a:fillRect/>
          </a:stretch>
        </p:blipFill>
        <p:spPr>
          <a:xfrm>
            <a:off x="2251213" y="1143261"/>
            <a:ext cx="4641574" cy="2799228"/>
          </a:xfrm>
          <a:prstGeom prst="rect"/>
          <a:noFill/>
          <a:ln>
            <a:noFill/>
          </a:ln>
        </p:spPr>
      </p:pic>
      <p:sp>
        <p:nvSpPr>
          <p:cNvPr id="1048942" name="Google Shape;1767;p321"/>
          <p:cNvSpPr txBox="1">
            <a:spLocks noGrp="1"/>
          </p:cNvSpPr>
          <p:nvPr>
            <p:ph type="body" idx="1"/>
          </p:nvPr>
        </p:nvSpPr>
        <p:spPr>
          <a:xfrm>
            <a:off x="2740961" y="1824708"/>
            <a:ext cx="3602088" cy="4724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43" name="Google Shape;1768;p321"/>
          <p:cNvSpPr txBox="1">
            <a:spLocks noGrp="1"/>
          </p:cNvSpPr>
          <p:nvPr>
            <p:ph type="body" idx="2"/>
          </p:nvPr>
        </p:nvSpPr>
        <p:spPr>
          <a:xfrm>
            <a:off x="2740960" y="239891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227" name="Shape 1769"/>
        <p:cNvGrpSpPr/>
        <p:nvPr/>
      </p:nvGrpSpPr>
      <p:grpSpPr>
        <a:xfrm>
          <a:off x="0" y="0"/>
          <a:ext cx="0" cy="0"/>
          <a:chOff x="0" y="0"/>
          <a:chExt cx="0" cy="0"/>
        </a:xfrm>
      </p:grpSpPr>
      <p:pic>
        <p:nvPicPr>
          <p:cNvPr id="2097209" name="Google Shape;1770;p322"/>
          <p:cNvPicPr preferRelativeResize="0">
            <a:picLocks/>
          </p:cNvPicPr>
          <p:nvPr/>
        </p:nvPicPr>
        <p:blipFill rotWithShape="1">
          <a:blip xmlns:r="http://schemas.openxmlformats.org/officeDocument/2006/relationships" r:embed="rId1">
            <a:alphaModFix amt="70000"/>
          </a:blip>
          <a:srcRect t="1816" b="12611"/>
          <a:stretch>
            <a:fillRect/>
          </a:stretch>
        </p:blipFill>
        <p:spPr>
          <a:xfrm>
            <a:off x="0" y="-1"/>
            <a:ext cx="9144000" cy="5143501"/>
          </a:xfrm>
          <a:prstGeom prst="rect"/>
          <a:noFill/>
          <a:ln>
            <a:noFill/>
          </a:ln>
        </p:spPr>
      </p:pic>
      <p:pic>
        <p:nvPicPr>
          <p:cNvPr id="2097210" name="Google Shape;1771;p322"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957"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Public Sans"/>
              <a:ea typeface="Public Sans"/>
              <a:cs typeface="Public Sans"/>
              <a:sym typeface="Public Sans"/>
            </a:endParaRPr>
          </a:p>
        </p:txBody>
      </p:sp>
      <p:sp>
        <p:nvSpPr>
          <p:cNvPr id="1048958" name="Google Shape;1773;p322"/>
          <p:cNvSpPr txBox="1">
            <a:spLocks noGrp="1"/>
          </p:cNvSpPr>
          <p:nvPr>
            <p:ph type="body" idx="1"/>
          </p:nvPr>
        </p:nvSpPr>
        <p:spPr>
          <a:xfrm>
            <a:off x="3553313" y="1914665"/>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59" name="Google Shape;1774;p322"/>
          <p:cNvSpPr txBox="1">
            <a:spLocks noGrp="1"/>
          </p:cNvSpPr>
          <p:nvPr>
            <p:ph type="body" idx="2"/>
          </p:nvPr>
        </p:nvSpPr>
        <p:spPr>
          <a:xfrm>
            <a:off x="2770956" y="258068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228" name="Shape 72"/>
        <p:cNvGrpSpPr/>
        <p:nvPr/>
      </p:nvGrpSpPr>
      <p:grpSpPr>
        <a:xfrm>
          <a:off x="0" y="0"/>
          <a:ext cx="0" cy="0"/>
          <a:chOff x="0" y="0"/>
          <a:chExt cx="0" cy="0"/>
        </a:xfrm>
      </p:grpSpPr>
      <p:sp>
        <p:nvSpPr>
          <p:cNvPr id="1048960" name="Google Shape;73;p22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11" name="Google Shape;74;p22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961" name="Google Shape;75;p224"/>
          <p:cNvSpPr>
            <a:spLocks noGrp="1"/>
          </p:cNvSpPr>
          <p:nvPr>
            <p:ph type="pic" idx="2"/>
          </p:nvPr>
        </p:nvSpPr>
        <p:spPr>
          <a:xfrm>
            <a:off x="4734046" y="638171"/>
            <a:ext cx="4417249" cy="4030832"/>
          </a:xfrm>
          <a:prstGeom prst="rect"/>
          <a:noFill/>
          <a:ln>
            <a:noFill/>
          </a:ln>
        </p:spPr>
      </p:sp>
      <p:sp>
        <p:nvSpPr>
          <p:cNvPr id="1048962" name="Google Shape;76;p224"/>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963" name="Google Shape;77;p224"/>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964" name="Google Shape;78;p224"/>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65" name="Google Shape;79;p224"/>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311" name="Shape 1775"/>
        <p:cNvGrpSpPr/>
        <p:nvPr/>
      </p:nvGrpSpPr>
      <p:grpSpPr>
        <a:xfrm>
          <a:off x="0" y="0"/>
          <a:ext cx="0" cy="0"/>
          <a:chOff x="0" y="0"/>
          <a:chExt cx="0" cy="0"/>
        </a:xfrm>
      </p:grpSpPr>
      <p:grpSp>
        <p:nvGrpSpPr>
          <p:cNvPr id="312" name="Google Shape;1776;p323"/>
          <p:cNvGrpSpPr/>
          <p:nvPr/>
        </p:nvGrpSpPr>
        <p:grpSpPr>
          <a:xfrm>
            <a:off x="-3149" y="1"/>
            <a:ext cx="9147149" cy="5143500"/>
            <a:chOff x="-3149" y="1"/>
            <a:chExt cx="9147149" cy="5143500"/>
          </a:xfrm>
        </p:grpSpPr>
        <p:pic>
          <p:nvPicPr>
            <p:cNvPr id="2097235" name="Google Shape;1777;p323"/>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9213" name="Google Shape;1778;p323"/>
            <p:cNvSpPr/>
            <p:nvPr/>
          </p:nvSpPr>
          <p:spPr>
            <a:xfrm>
              <a:off x="-938" y="2804160"/>
              <a:ext cx="9144938" cy="2339340"/>
            </a:xfrm>
            <a:prstGeom prst="rect"/>
            <a:solidFill>
              <a:schemeClr val="dk2">
                <a:alpha val="74901"/>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36" name="Google Shape;1779;p323"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grpSp>
        <p:nvGrpSpPr>
          <p:cNvPr id="313" name="Google Shape;1780;p323"/>
          <p:cNvGrpSpPr/>
          <p:nvPr/>
        </p:nvGrpSpPr>
        <p:grpSpPr>
          <a:xfrm>
            <a:off x="2349390" y="1908808"/>
            <a:ext cx="4506182" cy="1790703"/>
            <a:chOff x="2560319" y="1790699"/>
            <a:chExt cx="4084321" cy="1623060"/>
          </a:xfrm>
        </p:grpSpPr>
        <p:sp>
          <p:nvSpPr>
            <p:cNvPr id="1049214" name="Google Shape;1781;p323"/>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9215"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9216" name="Google Shape;1783;p323"/>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17" name="Google Shape;1784;p323"/>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355" name="Shape 1785"/>
        <p:cNvGrpSpPr/>
        <p:nvPr/>
      </p:nvGrpSpPr>
      <p:grpSpPr>
        <a:xfrm>
          <a:off x="0" y="0"/>
          <a:ext cx="0" cy="0"/>
          <a:chOff x="0" y="0"/>
          <a:chExt cx="0" cy="0"/>
        </a:xfrm>
      </p:grpSpPr>
      <p:grpSp>
        <p:nvGrpSpPr>
          <p:cNvPr id="356" name="Google Shape;1786;p324"/>
          <p:cNvGrpSpPr/>
          <p:nvPr/>
        </p:nvGrpSpPr>
        <p:grpSpPr>
          <a:xfrm>
            <a:off x="-3149" y="1"/>
            <a:ext cx="9147149" cy="5143500"/>
            <a:chOff x="-3149" y="1"/>
            <a:chExt cx="9147149" cy="5143500"/>
          </a:xfrm>
        </p:grpSpPr>
        <p:pic>
          <p:nvPicPr>
            <p:cNvPr id="2097258" name="Google Shape;1787;p324"/>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9347" name="Google Shape;1788;p324"/>
            <p:cNvSpPr/>
            <p:nvPr/>
          </p:nvSpPr>
          <p:spPr>
            <a:xfrm>
              <a:off x="-938" y="2804160"/>
              <a:ext cx="9144938" cy="2339340"/>
            </a:xfrm>
            <a:prstGeom prst="rect"/>
            <a:solidFill>
              <a:schemeClr val="accent1">
                <a:alpha val="74901"/>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59" name="Google Shape;1789;p32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grpSp>
        <p:nvGrpSpPr>
          <p:cNvPr id="357" name="Google Shape;1790;p324"/>
          <p:cNvGrpSpPr/>
          <p:nvPr/>
        </p:nvGrpSpPr>
        <p:grpSpPr>
          <a:xfrm>
            <a:off x="2349390" y="1908808"/>
            <a:ext cx="4506182" cy="1790703"/>
            <a:chOff x="2560319" y="1790699"/>
            <a:chExt cx="4084321" cy="1623060"/>
          </a:xfrm>
        </p:grpSpPr>
        <p:sp>
          <p:nvSpPr>
            <p:cNvPr id="1049348" name="Google Shape;1791;p324"/>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9349"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9350" name="Google Shape;1793;p324"/>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accen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51" name="Google Shape;1794;p324"/>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68" name="Shape 1795"/>
        <p:cNvGrpSpPr/>
        <p:nvPr/>
      </p:nvGrpSpPr>
      <p:grpSpPr>
        <a:xfrm>
          <a:off x="0" y="0"/>
          <a:ext cx="0" cy="0"/>
          <a:chOff x="0" y="0"/>
          <a:chExt cx="0" cy="0"/>
        </a:xfrm>
      </p:grpSpPr>
      <p:sp>
        <p:nvSpPr>
          <p:cNvPr id="1048664" name="Google Shape;1796;p325"/>
          <p:cNvSpPr/>
          <p:nvPr/>
        </p:nvSpPr>
        <p:spPr>
          <a:xfrm>
            <a:off x="4690334" y="0"/>
            <a:ext cx="4453668" cy="5139879"/>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665" name="Google Shape;1797;p325" descr="Shape  Description automatically generated with low confidence"/>
          <p:cNvSpPr/>
          <p:nvPr/>
        </p:nvSpPr>
        <p:spPr>
          <a:xfrm>
            <a:off x="0" y="0"/>
            <a:ext cx="9144000" cy="5143500"/>
          </a:xfrm>
          <a:prstGeom prst="rect"/>
          <a:solidFill>
            <a:srgbClr val="FFFFFF"/>
          </a:solidFill>
          <a:ln>
            <a:noFill/>
          </a:ln>
        </p:spPr>
      </p:sp>
      <p:sp>
        <p:nvSpPr>
          <p:cNvPr id="1048666" name="Google Shape;1798;p325"/>
          <p:cNvSpPr>
            <a:spLocks noGrp="1"/>
          </p:cNvSpPr>
          <p:nvPr>
            <p:ph type="pic" idx="2"/>
          </p:nvPr>
        </p:nvSpPr>
        <p:spPr>
          <a:xfrm>
            <a:off x="-1" y="0"/>
            <a:ext cx="4690335" cy="5139879"/>
          </a:xfrm>
          <a:prstGeom prst="rect"/>
          <a:noFill/>
          <a:ln>
            <a:noFill/>
          </a:ln>
        </p:spPr>
      </p:sp>
      <p:sp>
        <p:nvSpPr>
          <p:cNvPr id="1048667" name="Google Shape;1799;p325"/>
          <p:cNvSpPr/>
          <p:nvPr/>
        </p:nvSpPr>
        <p:spPr>
          <a:xfrm>
            <a:off x="4548336" y="420700"/>
            <a:ext cx="4595664" cy="428172"/>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8668" name="Google Shape;1800;p325"/>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69" name="Google Shape;1801;p32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390" name="Shape 1802"/>
        <p:cNvGrpSpPr/>
        <p:nvPr/>
      </p:nvGrpSpPr>
      <p:grpSpPr>
        <a:xfrm>
          <a:off x="0" y="0"/>
          <a:ext cx="0" cy="0"/>
          <a:chOff x="0" y="0"/>
          <a:chExt cx="0" cy="0"/>
        </a:xfrm>
      </p:grpSpPr>
      <p:sp>
        <p:nvSpPr>
          <p:cNvPr id="1049508" name="Google Shape;1803;p326"/>
          <p:cNvSpPr/>
          <p:nvPr/>
        </p:nvSpPr>
        <p:spPr>
          <a:xfrm>
            <a:off x="4690334" y="0"/>
            <a:ext cx="4453668" cy="513987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509" name="Google Shape;1804;p326" descr="Shape  Description automatically generated with low confidence"/>
          <p:cNvSpPr/>
          <p:nvPr/>
        </p:nvSpPr>
        <p:spPr>
          <a:xfrm>
            <a:off x="0" y="0"/>
            <a:ext cx="9144000" cy="5143500"/>
          </a:xfrm>
          <a:prstGeom prst="rect"/>
          <a:solidFill>
            <a:srgbClr val="FFFFFF"/>
          </a:solidFill>
          <a:ln>
            <a:noFill/>
          </a:ln>
        </p:spPr>
      </p:sp>
      <p:sp>
        <p:nvSpPr>
          <p:cNvPr id="1049510" name="Google Shape;1805;p326"/>
          <p:cNvSpPr>
            <a:spLocks noGrp="1"/>
          </p:cNvSpPr>
          <p:nvPr>
            <p:ph type="pic" idx="2"/>
          </p:nvPr>
        </p:nvSpPr>
        <p:spPr>
          <a:xfrm>
            <a:off x="-1" y="0"/>
            <a:ext cx="4690335" cy="5139879"/>
          </a:xfrm>
          <a:prstGeom prst="rect"/>
          <a:noFill/>
          <a:ln>
            <a:noFill/>
          </a:ln>
        </p:spPr>
      </p:sp>
      <p:sp>
        <p:nvSpPr>
          <p:cNvPr id="1049511" name="Google Shape;1806;p326"/>
          <p:cNvSpPr/>
          <p:nvPr/>
        </p:nvSpPr>
        <p:spPr>
          <a:xfrm>
            <a:off x="4548336" y="420700"/>
            <a:ext cx="4595664" cy="428172"/>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9512" name="Google Shape;1807;p326"/>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13" name="Google Shape;1808;p326"/>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205" name="Shape 1809"/>
        <p:cNvGrpSpPr/>
        <p:nvPr/>
      </p:nvGrpSpPr>
      <p:grpSpPr>
        <a:xfrm>
          <a:off x="0" y="0"/>
          <a:ext cx="0" cy="0"/>
          <a:chOff x="0" y="0"/>
          <a:chExt cx="0" cy="0"/>
        </a:xfrm>
      </p:grpSpPr>
      <p:sp>
        <p:nvSpPr>
          <p:cNvPr id="1048867" name="Google Shape;1810;p327"/>
          <p:cNvSpPr/>
          <p:nvPr/>
        </p:nvSpPr>
        <p:spPr>
          <a:xfrm>
            <a:off x="4690334" y="0"/>
            <a:ext cx="4453668" cy="513987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868" name="Google Shape;1811;p327" descr="Shape  Description automatically generated with low confidence"/>
          <p:cNvSpPr/>
          <p:nvPr/>
        </p:nvSpPr>
        <p:spPr>
          <a:xfrm>
            <a:off x="0" y="0"/>
            <a:ext cx="9144000" cy="5143500"/>
          </a:xfrm>
          <a:prstGeom prst="rect"/>
          <a:solidFill>
            <a:srgbClr val="FFFFFF"/>
          </a:solidFill>
          <a:ln>
            <a:noFill/>
          </a:ln>
        </p:spPr>
      </p:sp>
      <p:sp>
        <p:nvSpPr>
          <p:cNvPr id="1048869" name="Google Shape;1812;p327"/>
          <p:cNvSpPr>
            <a:spLocks noGrp="1"/>
          </p:cNvSpPr>
          <p:nvPr>
            <p:ph type="pic" idx="2"/>
          </p:nvPr>
        </p:nvSpPr>
        <p:spPr>
          <a:xfrm>
            <a:off x="-1" y="0"/>
            <a:ext cx="4690335" cy="5139879"/>
          </a:xfrm>
          <a:prstGeom prst="rect"/>
          <a:noFill/>
          <a:ln>
            <a:noFill/>
          </a:ln>
        </p:spPr>
      </p:sp>
      <p:sp>
        <p:nvSpPr>
          <p:cNvPr id="1048870" name="Google Shape;1813;p327"/>
          <p:cNvSpPr/>
          <p:nvPr/>
        </p:nvSpPr>
        <p:spPr>
          <a:xfrm>
            <a:off x="4548336" y="420700"/>
            <a:ext cx="4595664" cy="428172"/>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8871" name="Google Shape;1814;p327"/>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72" name="Google Shape;1815;p327"/>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278" name="Shape 1816"/>
        <p:cNvGrpSpPr/>
        <p:nvPr/>
      </p:nvGrpSpPr>
      <p:grpSpPr>
        <a:xfrm>
          <a:off x="0" y="0"/>
          <a:ext cx="0" cy="0"/>
          <a:chOff x="0" y="0"/>
          <a:chExt cx="0" cy="0"/>
        </a:xfrm>
      </p:grpSpPr>
      <p:sp>
        <p:nvSpPr>
          <p:cNvPr id="1049118" name="Google Shape;1817;p328"/>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1" cap="none" sz="1800" i="0" strike="noStrike" u="none">
              <a:solidFill>
                <a:schemeClr val="lt1"/>
              </a:solidFill>
              <a:latin typeface="Public Sans"/>
              <a:ea typeface="Public Sans"/>
              <a:cs typeface="Public Sans"/>
              <a:sym typeface="Public Sans"/>
            </a:endParaRPr>
          </a:p>
        </p:txBody>
      </p:sp>
      <p:pic>
        <p:nvPicPr>
          <p:cNvPr id="2097223" name="Google Shape;1818;p328" descr="Background pattern  Description automatically generated"/>
          <p:cNvPicPr preferRelativeResize="0">
            <a:picLocks/>
          </p:cNvPicPr>
          <p:nvPr/>
        </p:nvPicPr>
        <p:blipFill rotWithShape="1">
          <a:blip xmlns:r="http://schemas.openxmlformats.org/officeDocument/2006/relationships" r:embed="rId1">
            <a:alphaModFix/>
          </a:blip>
          <a:srcRect l="20567" r="20566" b="45930"/>
          <a:stretch>
            <a:fillRect/>
          </a:stretch>
        </p:blipFill>
        <p:spPr>
          <a:xfrm rot="5400000">
            <a:off x="5391150" y="1390650"/>
            <a:ext cx="5143500" cy="2362200"/>
          </a:xfrm>
          <a:prstGeom prst="rect"/>
          <a:solidFill>
            <a:schemeClr val="dk2"/>
          </a:solidFill>
          <a:ln>
            <a:noFill/>
          </a:ln>
        </p:spPr>
      </p:pic>
      <p:sp>
        <p:nvSpPr>
          <p:cNvPr id="1049119" name="Google Shape;1819;p328" descr="Shape  Description automatically generated with low confidence"/>
          <p:cNvSpPr/>
          <p:nvPr/>
        </p:nvSpPr>
        <p:spPr>
          <a:xfrm>
            <a:off x="0" y="0"/>
            <a:ext cx="9144000" cy="5143500"/>
          </a:xfrm>
          <a:prstGeom prst="rect"/>
          <a:solidFill>
            <a:srgbClr val="FFFFFF"/>
          </a:solidFill>
          <a:ln>
            <a:noFill/>
          </a:ln>
        </p:spPr>
      </p:sp>
      <p:cxnSp>
        <p:nvCxnSpPr>
          <p:cNvPr id="3145787" name="Google Shape;1820;p328"/>
          <p:cNvCxnSpPr>
            <a:cxnSpLocks/>
          </p:cNvCxnSpPr>
          <p:nvPr/>
        </p:nvCxnSpPr>
        <p:spPr>
          <a:xfrm>
            <a:off x="777369" y="2062045"/>
            <a:ext cx="0" cy="1882258"/>
          </a:xfrm>
          <a:prstGeom prst="straightConnector1"/>
          <a:noFill/>
          <a:ln w="38100" cap="flat" cmpd="sng">
            <a:solidFill>
              <a:srgbClr val="22366A"/>
            </a:solidFill>
            <a:prstDash val="solid"/>
            <a:miter lim="800000"/>
            <a:headEnd type="none" w="sm" len="sm"/>
            <a:tailEnd type="none" w="sm" len="sm"/>
          </a:ln>
        </p:spPr>
      </p:cxnSp>
      <p:pic>
        <p:nvPicPr>
          <p:cNvPr id="2097224" name="Google Shape;1821;p328" descr="A picture containing indoor  Description automatically generated"/>
          <p:cNvPicPr preferRelativeResize="0">
            <a:picLocks/>
          </p:cNvPicPr>
          <p:nvPr/>
        </p:nvPicPr>
        <p:blipFill rotWithShape="1">
          <a:blip xmlns:r="http://schemas.openxmlformats.org/officeDocument/2006/relationships" r:embed="rId2">
            <a:alphaModFix/>
          </a:blip>
          <a:srcRect l="20443" r="22451"/>
          <a:stretch>
            <a:fillRect/>
          </a:stretch>
        </p:blipFill>
        <p:spPr>
          <a:xfrm>
            <a:off x="5353758" y="1004593"/>
            <a:ext cx="2781568" cy="3247434"/>
          </a:xfrm>
          <a:prstGeom prst="rect"/>
          <a:noFill/>
          <a:ln w="28575" cap="flat" cmpd="sng">
            <a:solidFill>
              <a:srgbClr val="D8D8D8"/>
            </a:solidFill>
            <a:prstDash val="solid"/>
            <a:round/>
            <a:headEnd type="none" w="sm" len="sm"/>
            <a:tailEnd type="none" w="sm" len="sm"/>
          </a:ln>
        </p:spPr>
      </p:pic>
      <p:sp>
        <p:nvSpPr>
          <p:cNvPr id="1049120" name="Google Shape;1822;p328"/>
          <p:cNvSpPr txBox="1">
            <a:spLocks noGrp="1"/>
          </p:cNvSpPr>
          <p:nvPr>
            <p:ph type="body" idx="1"/>
          </p:nvPr>
        </p:nvSpPr>
        <p:spPr>
          <a:xfrm>
            <a:off x="912063" y="2052267"/>
            <a:ext cx="3673884" cy="1882257"/>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dk1"/>
              </a:buClr>
              <a:buSzPts val="1500"/>
              <a:buFont typeface="Noto Sans Symbols"/>
              <a:buChar char="▪"/>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21" name="Google Shape;1823;p328"/>
          <p:cNvSpPr txBox="1">
            <a:spLocks noGrp="1"/>
          </p:cNvSpPr>
          <p:nvPr>
            <p:ph type="title"/>
          </p:nvPr>
        </p:nvSpPr>
        <p:spPr>
          <a:xfrm>
            <a:off x="912063" y="1246189"/>
            <a:ext cx="3673884" cy="586800"/>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800"/>
              <a:buFont typeface="Public Sans"/>
              <a:buNone/>
              <a:defRPr b="1" cap="none" sz="28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456" name="Shape 1824"/>
        <p:cNvGrpSpPr/>
        <p:nvPr/>
      </p:nvGrpSpPr>
      <p:grpSpPr>
        <a:xfrm>
          <a:off x="0" y="0"/>
          <a:ext cx="0" cy="0"/>
          <a:chOff x="0" y="0"/>
          <a:chExt cx="0" cy="0"/>
        </a:xfrm>
      </p:grpSpPr>
      <p:pic>
        <p:nvPicPr>
          <p:cNvPr id="2097303" name="Google Shape;1825;p329" descr="A picture containing graphical user interface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49667" name="Google Shape;1826;p329" descr="Shape  Description automatically generated with low confidence"/>
          <p:cNvSpPr/>
          <p:nvPr/>
        </p:nvSpPr>
        <p:spPr>
          <a:xfrm>
            <a:off x="0" y="0"/>
            <a:ext cx="9144000" cy="5143500"/>
          </a:xfrm>
          <a:prstGeom prst="rect"/>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339"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411" name="Shape 80"/>
        <p:cNvGrpSpPr/>
        <p:nvPr/>
      </p:nvGrpSpPr>
      <p:grpSpPr>
        <a:xfrm>
          <a:off x="0" y="0"/>
          <a:ext cx="0" cy="0"/>
          <a:chOff x="0" y="0"/>
          <a:chExt cx="0" cy="0"/>
        </a:xfrm>
      </p:grpSpPr>
      <p:sp>
        <p:nvSpPr>
          <p:cNvPr id="1049564" name="Google Shape;81;p225"/>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96" name="Google Shape;82;p22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65" name="Google Shape;83;p225"/>
          <p:cNvSpPr>
            <a:spLocks noGrp="1"/>
          </p:cNvSpPr>
          <p:nvPr>
            <p:ph type="pic" idx="2"/>
          </p:nvPr>
        </p:nvSpPr>
        <p:spPr>
          <a:xfrm>
            <a:off x="4734046" y="638171"/>
            <a:ext cx="4417249" cy="4030832"/>
          </a:xfrm>
          <a:prstGeom prst="rect"/>
          <a:noFill/>
          <a:ln>
            <a:noFill/>
          </a:ln>
        </p:spPr>
      </p:sp>
      <p:sp>
        <p:nvSpPr>
          <p:cNvPr id="1049566" name="Google Shape;84;p225"/>
          <p:cNvSpPr/>
          <p:nvPr/>
        </p:nvSpPr>
        <p:spPr>
          <a:xfrm>
            <a:off x="0" y="638171"/>
            <a:ext cx="4734046" cy="4030832"/>
          </a:xfrm>
          <a:prstGeom prst="rect"/>
          <a:solidFill>
            <a:schemeClr val="accent1"/>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67" name="Google Shape;85;p22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68" name="Google Shape;86;p22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69" name="Google Shape;87;p22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305" name="Shape 88"/>
        <p:cNvGrpSpPr/>
        <p:nvPr/>
      </p:nvGrpSpPr>
      <p:grpSpPr>
        <a:xfrm>
          <a:off x="0" y="0"/>
          <a:ext cx="0" cy="0"/>
          <a:chOff x="0" y="0"/>
          <a:chExt cx="0" cy="0"/>
        </a:xfrm>
      </p:grpSpPr>
      <p:sp>
        <p:nvSpPr>
          <p:cNvPr id="1049179" name="Google Shape;89;p226"/>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30" name="Google Shape;90;p22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180" name="Google Shape;91;p226"/>
          <p:cNvSpPr>
            <a:spLocks noGrp="1"/>
          </p:cNvSpPr>
          <p:nvPr>
            <p:ph type="pic" idx="2"/>
          </p:nvPr>
        </p:nvSpPr>
        <p:spPr>
          <a:xfrm>
            <a:off x="4734046" y="638171"/>
            <a:ext cx="4417249" cy="4030832"/>
          </a:xfrm>
          <a:prstGeom prst="rect"/>
          <a:noFill/>
          <a:ln>
            <a:noFill/>
          </a:ln>
        </p:spPr>
      </p:sp>
      <p:sp>
        <p:nvSpPr>
          <p:cNvPr id="1049181" name="Google Shape;92;p226"/>
          <p:cNvSpPr/>
          <p:nvPr/>
        </p:nvSpPr>
        <p:spPr>
          <a:xfrm>
            <a:off x="0" y="638171"/>
            <a:ext cx="4734046" cy="4030832"/>
          </a:xfrm>
          <a:prstGeom prst="rect"/>
          <a:solidFill>
            <a:schemeClr val="accent4"/>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182" name="Google Shape;93;p226"/>
          <p:cNvSpPr/>
          <p:nvPr/>
        </p:nvSpPr>
        <p:spPr>
          <a:xfrm>
            <a:off x="0" y="819942"/>
            <a:ext cx="144711" cy="323530"/>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183" name="Google Shape;94;p226"/>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84" name="Google Shape;95;p226"/>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486" name="Shape 96"/>
        <p:cNvGrpSpPr/>
        <p:nvPr/>
      </p:nvGrpSpPr>
      <p:grpSpPr>
        <a:xfrm>
          <a:off x="0" y="0"/>
          <a:ext cx="0" cy="0"/>
          <a:chOff x="0" y="0"/>
          <a:chExt cx="0" cy="0"/>
        </a:xfrm>
      </p:grpSpPr>
      <p:pic>
        <p:nvPicPr>
          <p:cNvPr id="2097307" name="Google Shape;97;p22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760" name="Google Shape;98;p22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61" name="Google Shape;99;p22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62" name="Google Shape;100;p227"/>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341" name="Shape 101"/>
        <p:cNvGrpSpPr/>
        <p:nvPr/>
      </p:nvGrpSpPr>
      <p:grpSpPr>
        <a:xfrm>
          <a:off x="0" y="0"/>
          <a:ext cx="0" cy="0"/>
          <a:chOff x="0" y="0"/>
          <a:chExt cx="0" cy="0"/>
        </a:xfrm>
      </p:grpSpPr>
      <p:pic>
        <p:nvPicPr>
          <p:cNvPr id="2097244" name="Google Shape;102;p22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293" name="Google Shape;103;p22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94" name="Google Shape;104;p22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95" name="Google Shape;105;p228"/>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05" name="Google Shape;106;p228"/>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45" name="Google Shape;107;p228" descr="Application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2325914" y="1371153"/>
            <a:ext cx="4492172" cy="3617988"/>
          </a:xfrm>
          <a:prstGeom prst="rect"/>
          <a:noFill/>
          <a:ln>
            <a:noFill/>
          </a:ln>
        </p:spPr>
      </p:pic>
      <p:sp>
        <p:nvSpPr>
          <p:cNvPr id="1049296" name="Google Shape;108;p228"/>
          <p:cNvSpPr txBox="1">
            <a:spLocks noGrp="1"/>
          </p:cNvSpPr>
          <p:nvPr>
            <p:ph type="body" idx="2"/>
          </p:nvPr>
        </p:nvSpPr>
        <p:spPr>
          <a:xfrm>
            <a:off x="2552068"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88" name="Shape 109"/>
        <p:cNvGrpSpPr/>
        <p:nvPr/>
      </p:nvGrpSpPr>
      <p:grpSpPr>
        <a:xfrm>
          <a:off x="0" y="0"/>
          <a:ext cx="0" cy="0"/>
          <a:chOff x="0" y="0"/>
          <a:chExt cx="0" cy="0"/>
        </a:xfrm>
      </p:grpSpPr>
      <p:pic>
        <p:nvPicPr>
          <p:cNvPr id="2097185" name="Google Shape;110;p22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779" name="Google Shape;111;p22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0" name="Google Shape;112;p22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81" name="Google Shape;113;p229"/>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43" name="Google Shape;114;p229"/>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86" name="Google Shape;115;p229" descr="Application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742441" y="1371153"/>
            <a:ext cx="4492172" cy="3617988"/>
          </a:xfrm>
          <a:prstGeom prst="rect"/>
          <a:noFill/>
          <a:ln>
            <a:noFill/>
          </a:ln>
        </p:spPr>
      </p:pic>
      <p:sp>
        <p:nvSpPr>
          <p:cNvPr id="1048782" name="Google Shape;116;p229"/>
          <p:cNvSpPr txBox="1">
            <a:spLocks noGrp="1"/>
          </p:cNvSpPr>
          <p:nvPr>
            <p:ph type="body" idx="2"/>
          </p:nvPr>
        </p:nvSpPr>
        <p:spPr>
          <a:xfrm>
            <a:off x="968595"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377" name="Shape 117"/>
        <p:cNvGrpSpPr/>
        <p:nvPr/>
      </p:nvGrpSpPr>
      <p:grpSpPr>
        <a:xfrm>
          <a:off x="0" y="0"/>
          <a:ext cx="0" cy="0"/>
          <a:chOff x="0" y="0"/>
          <a:chExt cx="0" cy="0"/>
        </a:xfrm>
      </p:grpSpPr>
      <p:pic>
        <p:nvPicPr>
          <p:cNvPr id="2097278" name="Google Shape;118;p23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59" name="Google Shape;119;p23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60" name="Google Shape;120;p23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461" name="Google Shape;121;p230"/>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17" name="Google Shape;122;p230"/>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79" name="Google Shape;123;p230"/>
          <p:cNvPicPr preferRelativeResize="0">
            <a:picLocks/>
          </p:cNvPicPr>
          <p:nvPr/>
        </p:nvPicPr>
        <p:blipFill rotWithShape="1">
          <a:blip xmlns:r="http://schemas.openxmlformats.org/officeDocument/2006/relationships" r:embed="rId2">
            <a:alphaModFix/>
          </a:blip>
          <a:srcRect/>
          <a:stretch>
            <a:fillRect/>
          </a:stretch>
        </p:blipFill>
        <p:spPr>
          <a:xfrm>
            <a:off x="1703135" y="1363361"/>
            <a:ext cx="5737730" cy="3621752"/>
          </a:xfrm>
          <a:prstGeom prst="rect"/>
          <a:noFill/>
          <a:ln>
            <a:noFill/>
          </a:ln>
        </p:spPr>
      </p:pic>
      <p:sp>
        <p:nvSpPr>
          <p:cNvPr id="1049462" name="Google Shape;124;p230"/>
          <p:cNvSpPr txBox="1">
            <a:spLocks noGrp="1"/>
          </p:cNvSpPr>
          <p:nvPr>
            <p:ph type="body" idx="2"/>
          </p:nvPr>
        </p:nvSpPr>
        <p:spPr>
          <a:xfrm>
            <a:off x="2032052" y="1886850"/>
            <a:ext cx="5071275" cy="2161037"/>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90" name="Shape 125"/>
        <p:cNvGrpSpPr/>
        <p:nvPr/>
      </p:nvGrpSpPr>
      <p:grpSpPr>
        <a:xfrm>
          <a:off x="0" y="0"/>
          <a:ext cx="0" cy="0"/>
          <a:chOff x="0" y="0"/>
          <a:chExt cx="0" cy="0"/>
        </a:xfrm>
      </p:grpSpPr>
      <p:pic>
        <p:nvPicPr>
          <p:cNvPr id="2097188" name="Google Shape;126;p23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798" name="Google Shape;127;p23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9" name="Google Shape;128;p23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00" name="Google Shape;129;p231"/>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45" name="Google Shape;130;p231"/>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89" name="Google Shape;131;p231"/>
          <p:cNvPicPr preferRelativeResize="0">
            <a:picLocks/>
          </p:cNvPicPr>
          <p:nvPr/>
        </p:nvPicPr>
        <p:blipFill rotWithShape="1">
          <a:blip xmlns:r="http://schemas.openxmlformats.org/officeDocument/2006/relationships" r:embed="rId2">
            <a:alphaModFix/>
          </a:blip>
          <a:srcRect/>
          <a:stretch>
            <a:fillRect/>
          </a:stretch>
        </p:blipFill>
        <p:spPr>
          <a:xfrm>
            <a:off x="2107222" y="1873493"/>
            <a:ext cx="4929556" cy="3111619"/>
          </a:xfrm>
          <a:prstGeom prst="rect"/>
          <a:noFill/>
          <a:ln>
            <a:noFill/>
          </a:ln>
        </p:spPr>
      </p:pic>
      <p:sp>
        <p:nvSpPr>
          <p:cNvPr id="1048801" name="Google Shape;132;p231"/>
          <p:cNvSpPr txBox="1">
            <a:spLocks noGrp="1"/>
          </p:cNvSpPr>
          <p:nvPr>
            <p:ph type="body" idx="2"/>
          </p:nvPr>
        </p:nvSpPr>
        <p:spPr>
          <a:xfrm>
            <a:off x="2377740" y="2303181"/>
            <a:ext cx="4379900" cy="1934975"/>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376" name="Shape 133"/>
        <p:cNvGrpSpPr/>
        <p:nvPr/>
      </p:nvGrpSpPr>
      <p:grpSpPr>
        <a:xfrm>
          <a:off x="0" y="0"/>
          <a:ext cx="0" cy="0"/>
          <a:chOff x="0" y="0"/>
          <a:chExt cx="0" cy="0"/>
        </a:xfrm>
      </p:grpSpPr>
      <p:pic>
        <p:nvPicPr>
          <p:cNvPr id="2097277" name="Google Shape;134;p23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54" name="Google Shape;135;p232"/>
          <p:cNvSpPr/>
          <p:nvPr/>
        </p:nvSpPr>
        <p:spPr>
          <a:xfrm>
            <a:off x="4109012" y="748626"/>
            <a:ext cx="327256" cy="3808292"/>
          </a:xfrm>
          <a:prstGeom prst="rect"/>
          <a:noFill/>
          <a:ln w="25400" cap="flat" cmpd="sng">
            <a:solidFill>
              <a:schemeClr val="accen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55" name="Google Shape;136;p232"/>
          <p:cNvSpPr>
            <a:spLocks noGrp="1"/>
          </p:cNvSpPr>
          <p:nvPr>
            <p:ph type="pic" idx="2"/>
          </p:nvPr>
        </p:nvSpPr>
        <p:spPr>
          <a:xfrm>
            <a:off x="0" y="667604"/>
            <a:ext cx="4201610" cy="3970337"/>
          </a:xfrm>
          <a:prstGeom prst="rect"/>
          <a:noFill/>
          <a:ln>
            <a:noFill/>
          </a:ln>
        </p:spPr>
      </p:sp>
      <p:sp>
        <p:nvSpPr>
          <p:cNvPr id="1049456" name="Google Shape;137;p232"/>
          <p:cNvSpPr/>
          <p:nvPr/>
        </p:nvSpPr>
        <p:spPr>
          <a:xfrm>
            <a:off x="4436268" y="973867"/>
            <a:ext cx="4707732" cy="51392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57" name="Google Shape;138;p232"/>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58" name="Google Shape;139;p232"/>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52" name="Shape 10"/>
        <p:cNvGrpSpPr/>
        <p:nvPr/>
      </p:nvGrpSpPr>
      <p:grpSpPr>
        <a:xfrm>
          <a:off x="0" y="0"/>
          <a:ext cx="0" cy="0"/>
          <a:chOff x="0" y="0"/>
          <a:chExt cx="0" cy="0"/>
        </a:xfrm>
      </p:grpSpPr>
      <p:pic>
        <p:nvPicPr>
          <p:cNvPr id="2097163" name="Google Shape;11;p215" descr="A picture containing person, computer, indoor  Description automatically generated"/>
          <p:cNvPicPr preferRelativeResize="0">
            <a:picLocks/>
          </p:cNvPicPr>
          <p:nvPr/>
        </p:nvPicPr>
        <p:blipFill rotWithShape="1">
          <a:blip xmlns:r="http://schemas.openxmlformats.org/officeDocument/2006/relationships" r:embed="rId1">
            <a:alphaModFix/>
          </a:blip>
          <a:srcRect r="11110"/>
          <a:stretch>
            <a:fillRect/>
          </a:stretch>
        </p:blipFill>
        <p:spPr>
          <a:xfrm flipH="1">
            <a:off x="0" y="0"/>
            <a:ext cx="9144000" cy="5143494"/>
          </a:xfrm>
          <a:prstGeom prst="rect"/>
          <a:noFill/>
          <a:ln>
            <a:noFill/>
          </a:ln>
        </p:spPr>
      </p:pic>
      <p:pic>
        <p:nvPicPr>
          <p:cNvPr id="2097164" name="Google Shape;12;p21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8000"/>
          </a:xfrm>
          <a:prstGeom prst="rect"/>
          <a:noFill/>
          <a:ln>
            <a:noFill/>
          </a:ln>
        </p:spPr>
      </p:pic>
      <p:sp>
        <p:nvSpPr>
          <p:cNvPr id="1048610" name="Google Shape;13;p215"/>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611" name="Google Shape;14;p21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612" name="Google Shape;15;p21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13" name="Google Shape;16;p21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433" name="Shape 140"/>
        <p:cNvGrpSpPr/>
        <p:nvPr/>
      </p:nvGrpSpPr>
      <p:grpSpPr>
        <a:xfrm>
          <a:off x="0" y="0"/>
          <a:ext cx="0" cy="0"/>
          <a:chOff x="0" y="0"/>
          <a:chExt cx="0" cy="0"/>
        </a:xfrm>
      </p:grpSpPr>
      <p:pic>
        <p:nvPicPr>
          <p:cNvPr id="2097298" name="Google Shape;141;p23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608" name="Google Shape;142;p233"/>
          <p:cNvSpPr/>
          <p:nvPr/>
        </p:nvSpPr>
        <p:spPr>
          <a:xfrm>
            <a:off x="4109012" y="748626"/>
            <a:ext cx="327256" cy="3808292"/>
          </a:xfrm>
          <a:prstGeom prst="rect"/>
          <a:no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609" name="Google Shape;143;p233"/>
          <p:cNvSpPr>
            <a:spLocks noGrp="1"/>
          </p:cNvSpPr>
          <p:nvPr>
            <p:ph type="pic" idx="2"/>
          </p:nvPr>
        </p:nvSpPr>
        <p:spPr>
          <a:xfrm>
            <a:off x="0" y="667604"/>
            <a:ext cx="4201610" cy="3970337"/>
          </a:xfrm>
          <a:prstGeom prst="rect"/>
          <a:noFill/>
          <a:ln>
            <a:noFill/>
          </a:ln>
        </p:spPr>
      </p:sp>
      <p:sp>
        <p:nvSpPr>
          <p:cNvPr id="1049610" name="Google Shape;144;p233"/>
          <p:cNvSpPr/>
          <p:nvPr/>
        </p:nvSpPr>
        <p:spPr>
          <a:xfrm>
            <a:off x="4436268" y="973867"/>
            <a:ext cx="4707732" cy="513923"/>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611" name="Google Shape;145;p233"/>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12" name="Google Shape;146;p233"/>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372" name="Shape 147"/>
        <p:cNvGrpSpPr/>
        <p:nvPr/>
      </p:nvGrpSpPr>
      <p:grpSpPr>
        <a:xfrm>
          <a:off x="0" y="0"/>
          <a:ext cx="0" cy="0"/>
          <a:chOff x="0" y="0"/>
          <a:chExt cx="0" cy="0"/>
        </a:xfrm>
      </p:grpSpPr>
      <p:sp>
        <p:nvSpPr>
          <p:cNvPr id="1049430" name="Google Shape;148;p234"/>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31" name="Google Shape;149;p234" descr="Shape  Description automatically generated with low confidence"/>
          <p:cNvSpPr/>
          <p:nvPr/>
        </p:nvSpPr>
        <p:spPr>
          <a:xfrm>
            <a:off x="0" y="0"/>
            <a:ext cx="9144000" cy="5143500"/>
          </a:xfrm>
          <a:prstGeom prst="rect"/>
          <a:solidFill>
            <a:srgbClr val="FFFFFF"/>
          </a:solidFill>
          <a:ln>
            <a:noFill/>
          </a:ln>
        </p:spPr>
      </p:sp>
      <p:sp>
        <p:nvSpPr>
          <p:cNvPr id="1049432" name="Google Shape;150;p234"/>
          <p:cNvSpPr>
            <a:spLocks noGrp="1"/>
          </p:cNvSpPr>
          <p:nvPr>
            <p:ph type="pic" idx="2"/>
          </p:nvPr>
        </p:nvSpPr>
        <p:spPr>
          <a:xfrm>
            <a:off x="1" y="0"/>
            <a:ext cx="4572000" cy="5143494"/>
          </a:xfrm>
          <a:prstGeom prst="rect"/>
          <a:noFill/>
          <a:ln>
            <a:noFill/>
          </a:ln>
        </p:spPr>
      </p:sp>
      <p:sp>
        <p:nvSpPr>
          <p:cNvPr id="1049433" name="Google Shape;151;p234"/>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34" name="Google Shape;152;p234"/>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435" name="Google Shape;153;p234"/>
          <p:cNvSpPr/>
          <p:nvPr/>
        </p:nvSpPr>
        <p:spPr>
          <a:xfrm>
            <a:off x="4241543" y="1368179"/>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36" name="Google Shape;154;p234"/>
          <p:cNvSpPr>
            <a:spLocks noGrp="1"/>
          </p:cNvSpPr>
          <p:nvPr>
            <p:ph type="pic" idx="3"/>
          </p:nvPr>
        </p:nvSpPr>
        <p:spPr>
          <a:xfrm>
            <a:off x="4408678" y="1539292"/>
            <a:ext cx="318677" cy="318677"/>
          </a:xfrm>
          <a:prstGeom prst="rect"/>
          <a:noFill/>
          <a:ln>
            <a:noFill/>
          </a:ln>
        </p:spPr>
      </p:sp>
      <p:sp>
        <p:nvSpPr>
          <p:cNvPr id="1049437" name="Google Shape;155;p234"/>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38" name="Google Shape;156;p234"/>
          <p:cNvSpPr/>
          <p:nvPr/>
        </p:nvSpPr>
        <p:spPr>
          <a:xfrm>
            <a:off x="4241543" y="2951688"/>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39" name="Google Shape;157;p234"/>
          <p:cNvSpPr>
            <a:spLocks noGrp="1"/>
          </p:cNvSpPr>
          <p:nvPr>
            <p:ph type="pic" idx="4"/>
          </p:nvPr>
        </p:nvSpPr>
        <p:spPr>
          <a:xfrm>
            <a:off x="4408678" y="3122801"/>
            <a:ext cx="318677" cy="318677"/>
          </a:xfrm>
          <a:prstGeom prst="rect"/>
          <a:noFill/>
          <a:ln>
            <a:noFill/>
          </a:ln>
        </p:spPr>
      </p:sp>
      <p:sp>
        <p:nvSpPr>
          <p:cNvPr id="1049440" name="Google Shape;158;p234"/>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91" name="Shape 159"/>
        <p:cNvGrpSpPr/>
        <p:nvPr/>
      </p:nvGrpSpPr>
      <p:grpSpPr>
        <a:xfrm>
          <a:off x="0" y="0"/>
          <a:ext cx="0" cy="0"/>
          <a:chOff x="0" y="0"/>
          <a:chExt cx="0" cy="0"/>
        </a:xfrm>
      </p:grpSpPr>
      <p:sp>
        <p:nvSpPr>
          <p:cNvPr id="1048802" name="Google Shape;160;p235"/>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03" name="Google Shape;161;p235" descr="Shape  Description automatically generated with low confidence"/>
          <p:cNvSpPr/>
          <p:nvPr/>
        </p:nvSpPr>
        <p:spPr>
          <a:xfrm>
            <a:off x="0" y="0"/>
            <a:ext cx="9144000" cy="5143500"/>
          </a:xfrm>
          <a:prstGeom prst="rect"/>
          <a:solidFill>
            <a:srgbClr val="FFFFFF"/>
          </a:solidFill>
          <a:ln>
            <a:noFill/>
          </a:ln>
        </p:spPr>
      </p:sp>
      <p:sp>
        <p:nvSpPr>
          <p:cNvPr id="1048804" name="Google Shape;162;p235"/>
          <p:cNvSpPr>
            <a:spLocks noGrp="1"/>
          </p:cNvSpPr>
          <p:nvPr>
            <p:ph type="pic" idx="2"/>
          </p:nvPr>
        </p:nvSpPr>
        <p:spPr>
          <a:xfrm>
            <a:off x="1" y="0"/>
            <a:ext cx="4572000" cy="5143494"/>
          </a:xfrm>
          <a:prstGeom prst="rect"/>
          <a:noFill/>
          <a:ln>
            <a:noFill/>
          </a:ln>
        </p:spPr>
      </p:sp>
      <p:sp>
        <p:nvSpPr>
          <p:cNvPr id="1048805" name="Google Shape;163;p235"/>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06" name="Google Shape;164;p235"/>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07" name="Google Shape;165;p235"/>
          <p:cNvSpPr/>
          <p:nvPr/>
        </p:nvSpPr>
        <p:spPr>
          <a:xfrm>
            <a:off x="4241543" y="1368179"/>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08" name="Google Shape;166;p235"/>
          <p:cNvSpPr>
            <a:spLocks noGrp="1"/>
          </p:cNvSpPr>
          <p:nvPr>
            <p:ph type="pic" idx="3"/>
          </p:nvPr>
        </p:nvSpPr>
        <p:spPr>
          <a:xfrm>
            <a:off x="4408678" y="1539292"/>
            <a:ext cx="318677" cy="318677"/>
          </a:xfrm>
          <a:prstGeom prst="rect"/>
          <a:noFill/>
          <a:ln>
            <a:noFill/>
          </a:ln>
        </p:spPr>
      </p:sp>
      <p:sp>
        <p:nvSpPr>
          <p:cNvPr id="1048809" name="Google Shape;167;p235"/>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10" name="Google Shape;168;p235"/>
          <p:cNvSpPr/>
          <p:nvPr/>
        </p:nvSpPr>
        <p:spPr>
          <a:xfrm>
            <a:off x="4241543" y="2951688"/>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11" name="Google Shape;169;p235"/>
          <p:cNvSpPr>
            <a:spLocks noGrp="1"/>
          </p:cNvSpPr>
          <p:nvPr>
            <p:ph type="pic" idx="4"/>
          </p:nvPr>
        </p:nvSpPr>
        <p:spPr>
          <a:xfrm>
            <a:off x="4408678" y="3122801"/>
            <a:ext cx="318677" cy="318677"/>
          </a:xfrm>
          <a:prstGeom prst="rect"/>
          <a:noFill/>
          <a:ln>
            <a:noFill/>
          </a:ln>
        </p:spPr>
      </p:sp>
      <p:sp>
        <p:nvSpPr>
          <p:cNvPr id="1048812" name="Google Shape;170;p235"/>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384" name="Shape 171"/>
        <p:cNvGrpSpPr/>
        <p:nvPr/>
      </p:nvGrpSpPr>
      <p:grpSpPr>
        <a:xfrm>
          <a:off x="0" y="0"/>
          <a:ext cx="0" cy="0"/>
          <a:chOff x="0" y="0"/>
          <a:chExt cx="0" cy="0"/>
        </a:xfrm>
      </p:grpSpPr>
      <p:pic>
        <p:nvPicPr>
          <p:cNvPr id="2097284" name="Google Shape;172;p23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85" name="Google Shape;173;p236"/>
          <p:cNvGrpSpPr/>
          <p:nvPr/>
        </p:nvGrpSpPr>
        <p:grpSpPr>
          <a:xfrm>
            <a:off x="4107305" y="941707"/>
            <a:ext cx="284686" cy="3999388"/>
            <a:chOff x="4107305" y="941707"/>
            <a:chExt cx="284686" cy="3999388"/>
          </a:xfrm>
        </p:grpSpPr>
        <p:sp>
          <p:nvSpPr>
            <p:cNvPr id="1049485" name="Google Shape;174;p236"/>
            <p:cNvSpPr/>
            <p:nvPr/>
          </p:nvSpPr>
          <p:spPr>
            <a:xfrm>
              <a:off x="4183432" y="1262627"/>
              <a:ext cx="208559" cy="3357548"/>
            </a:xfrm>
            <a:prstGeom prst="rect"/>
            <a:solidFill>
              <a:srgbClr val="C4CFE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86" name="Google Shape;175;p236"/>
            <p:cNvSpPr/>
            <p:nvPr/>
          </p:nvSpPr>
          <p:spPr>
            <a:xfrm>
              <a:off x="4112338" y="1097990"/>
              <a:ext cx="208559" cy="3686822"/>
            </a:xfrm>
            <a:prstGeom prst="rect"/>
            <a:solidFill>
              <a:srgbClr val="5575C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87" name="Google Shape;176;p236"/>
            <p:cNvSpPr/>
            <p:nvPr/>
          </p:nvSpPr>
          <p:spPr>
            <a:xfrm>
              <a:off x="4107305" y="941707"/>
              <a:ext cx="142497" cy="3999388"/>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sp>
        <p:nvSpPr>
          <p:cNvPr id="1049488" name="Google Shape;177;p236"/>
          <p:cNvSpPr>
            <a:spLocks noGrp="1"/>
          </p:cNvSpPr>
          <p:nvPr>
            <p:ph type="pic" idx="2"/>
          </p:nvPr>
        </p:nvSpPr>
        <p:spPr>
          <a:xfrm>
            <a:off x="219360" y="856040"/>
            <a:ext cx="3958630" cy="4287460"/>
          </a:xfrm>
          <a:prstGeom prst="rect"/>
          <a:noFill/>
          <a:ln>
            <a:noFill/>
          </a:ln>
        </p:spPr>
      </p:sp>
      <p:sp>
        <p:nvSpPr>
          <p:cNvPr id="1049489" name="Google Shape;178;p236"/>
          <p:cNvSpPr txBox="1">
            <a:spLocks noGrp="1"/>
          </p:cNvSpPr>
          <p:nvPr>
            <p:ph type="body" idx="1"/>
          </p:nvPr>
        </p:nvSpPr>
        <p:spPr>
          <a:xfrm>
            <a:off x="4524864" y="1268948"/>
            <a:ext cx="4399775" cy="3344907"/>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90" name="Google Shape;179;p23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91" name="Google Shape;180;p23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66" name="Shape 181"/>
        <p:cNvGrpSpPr/>
        <p:nvPr/>
      </p:nvGrpSpPr>
      <p:grpSpPr>
        <a:xfrm>
          <a:off x="0" y="0"/>
          <a:ext cx="0" cy="0"/>
          <a:chOff x="0" y="0"/>
          <a:chExt cx="0" cy="0"/>
        </a:xfrm>
      </p:grpSpPr>
      <p:pic>
        <p:nvPicPr>
          <p:cNvPr id="2097170" name="Google Shape;182;p23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58" name="Google Shape;183;p237"/>
          <p:cNvSpPr>
            <a:spLocks noGrp="1"/>
          </p:cNvSpPr>
          <p:nvPr>
            <p:ph type="pic" idx="2"/>
          </p:nvPr>
        </p:nvSpPr>
        <p:spPr>
          <a:xfrm>
            <a:off x="4572000" y="0"/>
            <a:ext cx="4571990" cy="5143494"/>
          </a:xfrm>
          <a:prstGeom prst="rect"/>
          <a:noFill/>
          <a:ln>
            <a:noFill/>
          </a:ln>
        </p:spPr>
      </p:sp>
      <p:sp>
        <p:nvSpPr>
          <p:cNvPr id="1048659" name="Google Shape;184;p237"/>
          <p:cNvSpPr/>
          <p:nvPr/>
        </p:nvSpPr>
        <p:spPr>
          <a:xfrm>
            <a:off x="-1" y="1178120"/>
            <a:ext cx="4781551" cy="3333750"/>
          </a:xfrm>
          <a:prstGeom prst="rect"/>
          <a:solidFill>
            <a:srgbClr val="C4CFEE">
              <a:alpha val="20000"/>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660" name="Google Shape;185;p237"/>
          <p:cNvSpPr txBox="1">
            <a:spLocks noGrp="1"/>
          </p:cNvSpPr>
          <p:nvPr>
            <p:ph type="body" idx="1"/>
          </p:nvPr>
        </p:nvSpPr>
        <p:spPr>
          <a:xfrm>
            <a:off x="135731" y="1388586"/>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75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61" name="Google Shape;186;p23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62" name="Google Shape;187;p23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358" name="Shape 188"/>
        <p:cNvGrpSpPr/>
        <p:nvPr/>
      </p:nvGrpSpPr>
      <p:grpSpPr>
        <a:xfrm>
          <a:off x="0" y="0"/>
          <a:ext cx="0" cy="0"/>
          <a:chOff x="0" y="0"/>
          <a:chExt cx="0" cy="0"/>
        </a:xfrm>
      </p:grpSpPr>
      <p:pic>
        <p:nvPicPr>
          <p:cNvPr id="2097260" name="Google Shape;189;p23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52" name="Google Shape;190;p238"/>
          <p:cNvSpPr/>
          <p:nvPr/>
        </p:nvSpPr>
        <p:spPr>
          <a:xfrm>
            <a:off x="4135880" y="856040"/>
            <a:ext cx="142497" cy="879326"/>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53" name="Google Shape;191;p238"/>
          <p:cNvSpPr>
            <a:spLocks noGrp="1"/>
          </p:cNvSpPr>
          <p:nvPr>
            <p:ph type="pic" idx="2"/>
          </p:nvPr>
        </p:nvSpPr>
        <p:spPr>
          <a:xfrm>
            <a:off x="219360" y="856040"/>
            <a:ext cx="3958630" cy="4287460"/>
          </a:xfrm>
          <a:prstGeom prst="rect"/>
          <a:noFill/>
          <a:ln>
            <a:noFill/>
          </a:ln>
        </p:spPr>
      </p:sp>
      <p:sp>
        <p:nvSpPr>
          <p:cNvPr id="1049354" name="Google Shape;192;p238"/>
          <p:cNvSpPr txBox="1">
            <a:spLocks noGrp="1"/>
          </p:cNvSpPr>
          <p:nvPr>
            <p:ph type="body" idx="1"/>
          </p:nvPr>
        </p:nvSpPr>
        <p:spPr>
          <a:xfrm>
            <a:off x="4480014" y="1685925"/>
            <a:ext cx="4444626" cy="2499576"/>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55" name="Google Shape;193;p23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56" name="Google Shape;194;p23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317" name="Shape 195"/>
        <p:cNvGrpSpPr/>
        <p:nvPr/>
      </p:nvGrpSpPr>
      <p:grpSpPr>
        <a:xfrm>
          <a:off x="0" y="0"/>
          <a:ext cx="0" cy="0"/>
          <a:chOff x="0" y="0"/>
          <a:chExt cx="0" cy="0"/>
        </a:xfrm>
      </p:grpSpPr>
      <p:pic>
        <p:nvPicPr>
          <p:cNvPr id="2097238" name="Google Shape;196;p23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31" name="Google Shape;197;p239"/>
          <p:cNvSpPr/>
          <p:nvPr/>
        </p:nvSpPr>
        <p:spPr>
          <a:xfrm>
            <a:off x="3817856" y="656889"/>
            <a:ext cx="143829" cy="34409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32" name="Google Shape;198;p239"/>
          <p:cNvSpPr>
            <a:spLocks noGrp="1"/>
          </p:cNvSpPr>
          <p:nvPr>
            <p:ph type="pic" idx="2"/>
          </p:nvPr>
        </p:nvSpPr>
        <p:spPr>
          <a:xfrm>
            <a:off x="235670" y="0"/>
            <a:ext cx="3582186" cy="5143494"/>
          </a:xfrm>
          <a:prstGeom prst="rect"/>
          <a:noFill/>
          <a:ln>
            <a:noFill/>
          </a:ln>
        </p:spPr>
      </p:sp>
      <p:sp>
        <p:nvSpPr>
          <p:cNvPr id="1049233" name="Google Shape;199;p239"/>
          <p:cNvSpPr txBox="1">
            <a:spLocks noGrp="1"/>
          </p:cNvSpPr>
          <p:nvPr>
            <p:ph type="title"/>
          </p:nvPr>
        </p:nvSpPr>
        <p:spPr>
          <a:xfrm>
            <a:off x="4079869"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dk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34" name="Google Shape;200;p239"/>
          <p:cNvSpPr txBox="1">
            <a:spLocks noGrp="1"/>
          </p:cNvSpPr>
          <p:nvPr>
            <p:ph type="body" idx="1"/>
          </p:nvPr>
        </p:nvSpPr>
        <p:spPr>
          <a:xfrm>
            <a:off x="4079868" y="1539292"/>
            <a:ext cx="4688211"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rgbClr val="000000"/>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485" name="Shape 201"/>
        <p:cNvGrpSpPr/>
        <p:nvPr/>
      </p:nvGrpSpPr>
      <p:grpSpPr>
        <a:xfrm>
          <a:off x="0" y="0"/>
          <a:ext cx="0" cy="0"/>
          <a:chOff x="0" y="0"/>
          <a:chExt cx="0" cy="0"/>
        </a:xfrm>
      </p:grpSpPr>
      <p:sp>
        <p:nvSpPr>
          <p:cNvPr id="1049754" name="Google Shape;202;p240"/>
          <p:cNvSpPr/>
          <p:nvPr/>
        </p:nvSpPr>
        <p:spPr>
          <a:xfrm>
            <a:off x="5312964" y="0"/>
            <a:ext cx="3831036" cy="514349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755" name="Google Shape;203;p240" descr="Shape  Description automatically generated with low confidence"/>
          <p:cNvSpPr/>
          <p:nvPr/>
        </p:nvSpPr>
        <p:spPr>
          <a:xfrm>
            <a:off x="0" y="0"/>
            <a:ext cx="9144000" cy="5143500"/>
          </a:xfrm>
          <a:prstGeom prst="rect"/>
          <a:solidFill>
            <a:srgbClr val="FFFFFF"/>
          </a:solidFill>
          <a:ln>
            <a:noFill/>
          </a:ln>
        </p:spPr>
      </p:sp>
      <p:sp>
        <p:nvSpPr>
          <p:cNvPr id="1049756" name="Google Shape;204;p240"/>
          <p:cNvSpPr/>
          <p:nvPr/>
        </p:nvSpPr>
        <p:spPr>
          <a:xfrm>
            <a:off x="5302804" y="575609"/>
            <a:ext cx="143829"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57" name="Google Shape;205;p240"/>
          <p:cNvSpPr>
            <a:spLocks noGrp="1"/>
          </p:cNvSpPr>
          <p:nvPr>
            <p:ph type="pic" idx="2"/>
          </p:nvPr>
        </p:nvSpPr>
        <p:spPr>
          <a:xfrm>
            <a:off x="-1" y="0"/>
            <a:ext cx="5312965" cy="5143494"/>
          </a:xfrm>
          <a:prstGeom prst="rect"/>
          <a:noFill/>
          <a:ln>
            <a:noFill/>
          </a:ln>
        </p:spPr>
      </p:sp>
      <p:sp>
        <p:nvSpPr>
          <p:cNvPr id="1049758" name="Google Shape;206;p240"/>
          <p:cNvSpPr txBox="1">
            <a:spLocks noGrp="1"/>
          </p:cNvSpPr>
          <p:nvPr>
            <p:ph type="title"/>
          </p:nvPr>
        </p:nvSpPr>
        <p:spPr>
          <a:xfrm>
            <a:off x="5564817" y="575609"/>
            <a:ext cx="3405248"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59" name="Google Shape;207;p240"/>
          <p:cNvSpPr txBox="1">
            <a:spLocks noGrp="1"/>
          </p:cNvSpPr>
          <p:nvPr>
            <p:ph type="body" idx="1"/>
          </p:nvPr>
        </p:nvSpPr>
        <p:spPr>
          <a:xfrm>
            <a:off x="5564818" y="1254812"/>
            <a:ext cx="3452368" cy="342894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261" name="Shape 208"/>
        <p:cNvGrpSpPr/>
        <p:nvPr/>
      </p:nvGrpSpPr>
      <p:grpSpPr>
        <a:xfrm>
          <a:off x="0" y="0"/>
          <a:ext cx="0" cy="0"/>
          <a:chOff x="0" y="0"/>
          <a:chExt cx="0" cy="0"/>
        </a:xfrm>
      </p:grpSpPr>
      <p:sp>
        <p:nvSpPr>
          <p:cNvPr id="1049069" name="Google Shape;209;p241"/>
          <p:cNvSpPr/>
          <p:nvPr/>
        </p:nvSpPr>
        <p:spPr>
          <a:xfrm>
            <a:off x="0" y="-1"/>
            <a:ext cx="4898780" cy="5143498"/>
          </a:xfrm>
          <a:prstGeom prst="rect"/>
          <a:solidFill>
            <a:srgbClr val="22366A"/>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rgbClr val="000000"/>
              </a:buClr>
              <a:buSzPts val="1400"/>
              <a:buFont typeface="Arial"/>
              <a:buNone/>
            </a:pPr>
            <a:endParaRPr b="0" cap="none" sz="1050" i="0" strike="noStrike" u="none">
              <a:solidFill>
                <a:schemeClr val="lt1"/>
              </a:solidFill>
              <a:latin typeface="Arial"/>
              <a:ea typeface="Arial"/>
              <a:cs typeface="Arial"/>
              <a:sym typeface="Arial"/>
            </a:endParaRPr>
          </a:p>
        </p:txBody>
      </p:sp>
      <p:pic>
        <p:nvPicPr>
          <p:cNvPr id="2097218" name="Google Shape;210;p241"/>
          <p:cNvPicPr preferRelativeResize="0">
            <a:picLocks/>
          </p:cNvPicPr>
          <p:nvPr/>
        </p:nvPicPr>
        <p:blipFill rotWithShape="1">
          <a:blip xmlns:r="http://schemas.openxmlformats.org/officeDocument/2006/relationships" r:embed="rId1">
            <a:alphaModFix/>
          </a:blip>
          <a:srcRect l="20639" r="24166"/>
          <a:stretch>
            <a:fillRect/>
          </a:stretch>
        </p:blipFill>
        <p:spPr>
          <a:xfrm>
            <a:off x="4885624" y="3"/>
            <a:ext cx="4258376" cy="5143498"/>
          </a:xfrm>
          <a:prstGeom prst="rect"/>
          <a:noFill/>
          <a:ln>
            <a:noFill/>
          </a:ln>
        </p:spPr>
      </p:pic>
      <p:pic>
        <p:nvPicPr>
          <p:cNvPr id="2097219" name="Google Shape;211;p24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070" name="Google Shape;212;p241"/>
          <p:cNvSpPr/>
          <p:nvPr/>
        </p:nvSpPr>
        <p:spPr>
          <a:xfrm>
            <a:off x="0" y="378373"/>
            <a:ext cx="3866493" cy="461141"/>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endParaRPr b="0" cap="none" sz="1013" i="0" strike="noStrike" u="none">
              <a:solidFill>
                <a:schemeClr val="lt1"/>
              </a:solidFill>
              <a:latin typeface="Calibri"/>
              <a:ea typeface="Calibri"/>
              <a:cs typeface="Calibri"/>
              <a:sym typeface="Calibri"/>
            </a:endParaRPr>
          </a:p>
        </p:txBody>
      </p:sp>
      <p:sp>
        <p:nvSpPr>
          <p:cNvPr id="1049071" name="Google Shape;213;p241"/>
          <p:cNvSpPr txBox="1">
            <a:spLocks noGrp="1"/>
          </p:cNvSpPr>
          <p:nvPr>
            <p:ph type="title"/>
          </p:nvPr>
        </p:nvSpPr>
        <p:spPr>
          <a:xfrm>
            <a:off x="144711" y="436897"/>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72" name="Google Shape;214;p241"/>
          <p:cNvSpPr txBox="1">
            <a:spLocks noGrp="1"/>
          </p:cNvSpPr>
          <p:nvPr>
            <p:ph type="body" idx="1"/>
          </p:nvPr>
        </p:nvSpPr>
        <p:spPr>
          <a:xfrm>
            <a:off x="144711" y="1422475"/>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73" name="Google Shape;215;p241"/>
          <p:cNvSpPr txBox="1">
            <a:spLocks noGrp="1"/>
          </p:cNvSpPr>
          <p:nvPr>
            <p:ph type="body" idx="2"/>
          </p:nvPr>
        </p:nvSpPr>
        <p:spPr>
          <a:xfrm>
            <a:off x="144711" y="954389"/>
            <a:ext cx="4343206" cy="358011"/>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lt1"/>
              </a:buClr>
              <a:buSzPts val="1500"/>
              <a:buFont typeface="Arial"/>
              <a:buAutoNum type="alphaUcPeriod"/>
              <a:defRPr b="1" cap="none" sz="15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451" name="Shape 216"/>
        <p:cNvGrpSpPr/>
        <p:nvPr/>
      </p:nvGrpSpPr>
      <p:grpSpPr>
        <a:xfrm>
          <a:off x="0" y="0"/>
          <a:ext cx="0" cy="0"/>
          <a:chOff x="0" y="0"/>
          <a:chExt cx="0" cy="0"/>
        </a:xfrm>
      </p:grpSpPr>
      <p:grpSp>
        <p:nvGrpSpPr>
          <p:cNvPr id="452" name="Google Shape;217;p242"/>
          <p:cNvGrpSpPr/>
          <p:nvPr/>
        </p:nvGrpSpPr>
        <p:grpSpPr>
          <a:xfrm>
            <a:off x="2494464" y="494214"/>
            <a:ext cx="4155074" cy="4155073"/>
            <a:chOff x="2119794" y="-36836"/>
            <a:chExt cx="5217173" cy="5217173"/>
          </a:xfrm>
        </p:grpSpPr>
        <p:sp>
          <p:nvSpPr>
            <p:cNvPr id="1049658" name="Google Shape;218;p242"/>
            <p:cNvSpPr/>
            <p:nvPr/>
          </p:nvSpPr>
          <p:spPr>
            <a:xfrm rot="-10121413">
              <a:off x="5995473" y="1510692"/>
              <a:ext cx="1065477"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659" name="Google Shape;219;p242"/>
            <p:cNvSpPr/>
            <p:nvPr/>
          </p:nvSpPr>
          <p:spPr>
            <a:xfrm rot="1811965">
              <a:off x="2648325" y="3118285"/>
              <a:ext cx="827384"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453" name="Google Shape;220;p242"/>
            <p:cNvGrpSpPr/>
            <p:nvPr/>
          </p:nvGrpSpPr>
          <p:grpSpPr>
            <a:xfrm>
              <a:off x="2119794" y="-36836"/>
              <a:ext cx="5217173" cy="5217173"/>
              <a:chOff x="2334961" y="334711"/>
              <a:chExt cx="4626477" cy="4626477"/>
            </a:xfrm>
          </p:grpSpPr>
          <p:grpSp>
            <p:nvGrpSpPr>
              <p:cNvPr id="454" name="Google Shape;221;p242"/>
              <p:cNvGrpSpPr/>
              <p:nvPr/>
            </p:nvGrpSpPr>
            <p:grpSpPr>
              <a:xfrm>
                <a:off x="2334961" y="334711"/>
                <a:ext cx="4626477" cy="4626477"/>
                <a:chOff x="2334961" y="334711"/>
                <a:chExt cx="4626477" cy="4626477"/>
              </a:xfrm>
            </p:grpSpPr>
            <p:sp>
              <p:nvSpPr>
                <p:cNvPr id="1049660" name="Google Shape;222;p242"/>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61"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62"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663" name="Google Shape;225;p242"/>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664" name="Google Shape;226;p242"/>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sp>
        <p:nvSpPr>
          <p:cNvPr id="1049665" name="Google Shape;227;p242"/>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39" name="Shape 17"/>
        <p:cNvGrpSpPr/>
        <p:nvPr/>
      </p:nvGrpSpPr>
      <p:grpSpPr>
        <a:xfrm>
          <a:off x="0" y="0"/>
          <a:ext cx="0" cy="0"/>
          <a:chOff x="0" y="0"/>
          <a:chExt cx="0" cy="0"/>
        </a:xfrm>
      </p:grpSpPr>
      <p:pic>
        <p:nvPicPr>
          <p:cNvPr id="2097158" name="Google Shape;18;p21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140" name="Google Shape;19;p216"/>
          <p:cNvGrpSpPr/>
          <p:nvPr/>
        </p:nvGrpSpPr>
        <p:grpSpPr>
          <a:xfrm>
            <a:off x="270520" y="225967"/>
            <a:ext cx="175260" cy="4075443"/>
            <a:chOff x="270520" y="1140367"/>
            <a:chExt cx="175260" cy="4075443"/>
          </a:xfrm>
        </p:grpSpPr>
        <p:grpSp>
          <p:nvGrpSpPr>
            <p:cNvPr id="141" name="Google Shape;20;p216"/>
            <p:cNvGrpSpPr/>
            <p:nvPr/>
          </p:nvGrpSpPr>
          <p:grpSpPr>
            <a:xfrm>
              <a:off x="270520" y="3891468"/>
              <a:ext cx="175260" cy="1324342"/>
              <a:chOff x="129115" y="3948030"/>
              <a:chExt cx="175260" cy="1324342"/>
            </a:xfrm>
          </p:grpSpPr>
          <p:sp>
            <p:nvSpPr>
              <p:cNvPr id="1048587" name="Google Shape;21;p216"/>
              <p:cNvSpPr/>
              <p:nvPr/>
            </p:nvSpPr>
            <p:spPr>
              <a:xfrm>
                <a:off x="129115" y="394803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28" name="Google Shape;22;p216"/>
              <p:cNvCxnSpPr>
                <a:cxnSpLocks/>
              </p:cNvCxnSpPr>
              <p:nvPr/>
            </p:nvCxnSpPr>
            <p:spPr>
              <a:xfrm>
                <a:off x="216745" y="4159529"/>
                <a:ext cx="0" cy="1112843"/>
              </a:xfrm>
              <a:prstGeom prst="straightConnector1"/>
              <a:noFill/>
              <a:ln w="12700" cap="flat" cmpd="sng">
                <a:solidFill>
                  <a:schemeClr val="lt2"/>
                </a:solidFill>
                <a:prstDash val="solid"/>
                <a:round/>
                <a:headEnd type="none" w="sm" len="sm"/>
                <a:tailEnd type="none" w="sm" len="sm"/>
              </a:ln>
            </p:spPr>
          </p:cxnSp>
        </p:grpSp>
        <p:grpSp>
          <p:nvGrpSpPr>
            <p:cNvPr id="142" name="Google Shape;23;p216"/>
            <p:cNvGrpSpPr/>
            <p:nvPr/>
          </p:nvGrpSpPr>
          <p:grpSpPr>
            <a:xfrm>
              <a:off x="270520" y="1140367"/>
              <a:ext cx="175260" cy="2253464"/>
              <a:chOff x="129115" y="1196929"/>
              <a:chExt cx="175260" cy="2253464"/>
            </a:xfrm>
          </p:grpSpPr>
          <p:cxnSp>
            <p:nvCxnSpPr>
              <p:cNvPr id="3145729" name="Google Shape;24;p216"/>
              <p:cNvCxnSpPr>
                <a:cxnSpLocks/>
              </p:cNvCxnSpPr>
              <p:nvPr/>
            </p:nvCxnSpPr>
            <p:spPr>
              <a:xfrm>
                <a:off x="216745" y="1402852"/>
                <a:ext cx="0" cy="2047541"/>
              </a:xfrm>
              <a:prstGeom prst="straightConnector1"/>
              <a:noFill/>
              <a:ln w="12700" cap="flat" cmpd="sng">
                <a:solidFill>
                  <a:schemeClr val="dk2"/>
                </a:solidFill>
                <a:prstDash val="solid"/>
                <a:round/>
                <a:headEnd type="none" w="sm" len="sm"/>
                <a:tailEnd type="none" w="sm" len="sm"/>
              </a:ln>
            </p:spPr>
          </p:cxnSp>
          <p:sp>
            <p:nvSpPr>
              <p:cNvPr id="1048588" name="Google Shape;25;p216"/>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319" name="Shape 228"/>
        <p:cNvGrpSpPr/>
        <p:nvPr/>
      </p:nvGrpSpPr>
      <p:grpSpPr>
        <a:xfrm>
          <a:off x="0" y="0"/>
          <a:ext cx="0" cy="0"/>
          <a:chOff x="0" y="0"/>
          <a:chExt cx="0" cy="0"/>
        </a:xfrm>
      </p:grpSpPr>
      <p:grpSp>
        <p:nvGrpSpPr>
          <p:cNvPr id="320" name="Google Shape;229;p243"/>
          <p:cNvGrpSpPr/>
          <p:nvPr/>
        </p:nvGrpSpPr>
        <p:grpSpPr>
          <a:xfrm>
            <a:off x="2494465" y="494214"/>
            <a:ext cx="4155072" cy="4155073"/>
            <a:chOff x="2119794" y="-36836"/>
            <a:chExt cx="5217173" cy="5217173"/>
          </a:xfrm>
        </p:grpSpPr>
        <p:sp>
          <p:nvSpPr>
            <p:cNvPr id="1049237" name="Google Shape;230;p243"/>
            <p:cNvSpPr/>
            <p:nvPr/>
          </p:nvSpPr>
          <p:spPr>
            <a:xfrm rot="-10121413">
              <a:off x="5995473" y="1510692"/>
              <a:ext cx="1065477"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38" name="Google Shape;231;p243"/>
            <p:cNvSpPr/>
            <p:nvPr/>
          </p:nvSpPr>
          <p:spPr>
            <a:xfrm rot="1811965">
              <a:off x="2648325" y="3118285"/>
              <a:ext cx="827384"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21" name="Google Shape;232;p243"/>
            <p:cNvGrpSpPr/>
            <p:nvPr/>
          </p:nvGrpSpPr>
          <p:grpSpPr>
            <a:xfrm>
              <a:off x="2119794" y="-36836"/>
              <a:ext cx="5217173" cy="5217173"/>
              <a:chOff x="2334961" y="334711"/>
              <a:chExt cx="4626477" cy="4626477"/>
            </a:xfrm>
          </p:grpSpPr>
          <p:grpSp>
            <p:nvGrpSpPr>
              <p:cNvPr id="322" name="Google Shape;233;p243"/>
              <p:cNvGrpSpPr/>
              <p:nvPr/>
            </p:nvGrpSpPr>
            <p:grpSpPr>
              <a:xfrm>
                <a:off x="2334961" y="334711"/>
                <a:ext cx="4626477" cy="4626477"/>
                <a:chOff x="2334961" y="334711"/>
                <a:chExt cx="4626477" cy="4626477"/>
              </a:xfrm>
            </p:grpSpPr>
            <p:sp>
              <p:nvSpPr>
                <p:cNvPr id="1049239" name="Google Shape;234;p243"/>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0"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1"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42" name="Google Shape;237;p243"/>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43" name="Google Shape;238;p243"/>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44" name="Google Shape;239;p243"/>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455" name="Shape 240"/>
        <p:cNvGrpSpPr/>
        <p:nvPr/>
      </p:nvGrpSpPr>
      <p:grpSpPr>
        <a:xfrm>
          <a:off x="0" y="0"/>
          <a:ext cx="0" cy="0"/>
          <a:chOff x="0" y="0"/>
          <a:chExt cx="0" cy="0"/>
        </a:xfrm>
      </p:grpSpPr>
      <p:pic>
        <p:nvPicPr>
          <p:cNvPr id="2097302" name="Google Shape;241;p244"/>
          <p:cNvPicPr preferRelativeResize="0">
            <a:picLocks/>
          </p:cNvPicPr>
          <p:nvPr/>
        </p:nvPicPr>
        <p:blipFill rotWithShape="1">
          <a:blip xmlns:r="http://schemas.openxmlformats.org/officeDocument/2006/relationships" r:embed="rId1">
            <a:alphaModFix/>
          </a:blip>
          <a:srcRect/>
          <a:stretch>
            <a:fillRect/>
          </a:stretch>
        </p:blipFill>
        <p:spPr>
          <a:xfrm>
            <a:off x="2924496" y="901633"/>
            <a:ext cx="3295009" cy="3449032"/>
          </a:xfrm>
          <a:prstGeom prst="rect"/>
          <a:noFill/>
          <a:ln>
            <a:noFill/>
          </a:ln>
        </p:spPr>
      </p:pic>
      <p:sp>
        <p:nvSpPr>
          <p:cNvPr id="1049666" name="Google Shape;242;p244"/>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67" name="Shape 243"/>
        <p:cNvGrpSpPr/>
        <p:nvPr/>
      </p:nvGrpSpPr>
      <p:grpSpPr>
        <a:xfrm>
          <a:off x="0" y="0"/>
          <a:ext cx="0" cy="0"/>
          <a:chOff x="0" y="0"/>
          <a:chExt cx="0" cy="0"/>
        </a:xfrm>
      </p:grpSpPr>
      <p:pic>
        <p:nvPicPr>
          <p:cNvPr id="2097171" name="Google Shape;244;p245"/>
          <p:cNvPicPr preferRelativeResize="0">
            <a:picLocks/>
          </p:cNvPicPr>
          <p:nvPr/>
        </p:nvPicPr>
        <p:blipFill rotWithShape="1">
          <a:blip xmlns:r="http://schemas.openxmlformats.org/officeDocument/2006/relationships" r:embed="rId1">
            <a:alphaModFix/>
          </a:blip>
          <a:srcRect/>
          <a:stretch>
            <a:fillRect/>
          </a:stretch>
        </p:blipFill>
        <p:spPr>
          <a:xfrm>
            <a:off x="2555408" y="637575"/>
            <a:ext cx="4004832" cy="4042613"/>
          </a:xfrm>
          <a:prstGeom prst="rect"/>
          <a:noFill/>
          <a:ln>
            <a:noFill/>
          </a:ln>
        </p:spPr>
      </p:pic>
      <p:sp>
        <p:nvSpPr>
          <p:cNvPr id="1048663" name="Google Shape;245;p245"/>
          <p:cNvSpPr txBox="1">
            <a:spLocks noGrp="1"/>
          </p:cNvSpPr>
          <p:nvPr>
            <p:ph type="body" idx="1"/>
          </p:nvPr>
        </p:nvSpPr>
        <p:spPr>
          <a:xfrm>
            <a:off x="3028189"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359" name="Shape 246"/>
        <p:cNvGrpSpPr/>
        <p:nvPr/>
      </p:nvGrpSpPr>
      <p:grpSpPr>
        <a:xfrm>
          <a:off x="0" y="0"/>
          <a:ext cx="0" cy="0"/>
          <a:chOff x="0" y="0"/>
          <a:chExt cx="0" cy="0"/>
        </a:xfrm>
      </p:grpSpPr>
      <p:pic>
        <p:nvPicPr>
          <p:cNvPr id="2097261" name="Google Shape;247;p246" descr="Icon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2360040" y="277448"/>
            <a:ext cx="4422039" cy="4588604"/>
          </a:xfrm>
          <a:prstGeom prst="rect"/>
          <a:noFill/>
          <a:ln>
            <a:noFill/>
          </a:ln>
        </p:spPr>
      </p:pic>
      <p:sp>
        <p:nvSpPr>
          <p:cNvPr id="1049357" name="Google Shape;248;p246"/>
          <p:cNvSpPr txBox="1">
            <a:spLocks noGrp="1"/>
          </p:cNvSpPr>
          <p:nvPr>
            <p:ph type="body" idx="1"/>
          </p:nvPr>
        </p:nvSpPr>
        <p:spPr>
          <a:xfrm>
            <a:off x="3117397" y="2666490"/>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58" name="Google Shape;249;p246"/>
          <p:cNvSpPr txBox="1">
            <a:spLocks noGrp="1"/>
          </p:cNvSpPr>
          <p:nvPr>
            <p:ph type="body" idx="2"/>
          </p:nvPr>
        </p:nvSpPr>
        <p:spPr>
          <a:xfrm>
            <a:off x="2894151" y="1477631"/>
            <a:ext cx="1510581" cy="50728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2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94" name="Shape 250"/>
        <p:cNvGrpSpPr/>
        <p:nvPr/>
      </p:nvGrpSpPr>
      <p:grpSpPr>
        <a:xfrm>
          <a:off x="0" y="0"/>
          <a:ext cx="0" cy="0"/>
          <a:chOff x="0" y="0"/>
          <a:chExt cx="0" cy="0"/>
        </a:xfrm>
      </p:grpSpPr>
      <p:pic>
        <p:nvPicPr>
          <p:cNvPr id="2097190" name="Google Shape;251;p24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31" name="Google Shape;252;p247"/>
          <p:cNvSpPr/>
          <p:nvPr/>
        </p:nvSpPr>
        <p:spPr>
          <a:xfrm>
            <a:off x="496108" y="1739452"/>
            <a:ext cx="840827" cy="1856806"/>
          </a:xfrm>
          <a:prstGeom prst="roundRect">
            <a:avLst>
              <a:gd name="adj" fmla="val 11078"/>
            </a:avLst>
          </a:pr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32" name="Google Shape;253;p247"/>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833" name="Google Shape;254;p247"/>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834" name="Google Shape;255;p247"/>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35" name="Google Shape;256;p247"/>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836" name="Google Shape;257;p247"/>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837" name="Google Shape;258;p247"/>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38" name="Google Shape;259;p247"/>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39" name="Google Shape;260;p24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0" name="Google Shape;261;p24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369" name="Shape 262"/>
        <p:cNvGrpSpPr/>
        <p:nvPr/>
      </p:nvGrpSpPr>
      <p:grpSpPr>
        <a:xfrm>
          <a:off x="0" y="0"/>
          <a:ext cx="0" cy="0"/>
          <a:chOff x="0" y="0"/>
          <a:chExt cx="0" cy="0"/>
        </a:xfrm>
      </p:grpSpPr>
      <p:pic>
        <p:nvPicPr>
          <p:cNvPr id="2097270" name="Google Shape;263;p24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17" name="Google Shape;264;p248"/>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18" name="Google Shape;265;p248"/>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9419" name="Google Shape;266;p248"/>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9420" name="Google Shape;267;p248"/>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21" name="Google Shape;268;p248"/>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9422" name="Google Shape;269;p248"/>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9423" name="Google Shape;270;p248"/>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24" name="Google Shape;271;p248"/>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25" name="Google Shape;272;p24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26" name="Google Shape;273;p24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210" name="Shape 274"/>
        <p:cNvGrpSpPr/>
        <p:nvPr/>
      </p:nvGrpSpPr>
      <p:grpSpPr>
        <a:xfrm>
          <a:off x="0" y="0"/>
          <a:ext cx="0" cy="0"/>
          <a:chOff x="0" y="0"/>
          <a:chExt cx="0" cy="0"/>
        </a:xfrm>
      </p:grpSpPr>
      <p:pic>
        <p:nvPicPr>
          <p:cNvPr id="2097196" name="Google Shape;275;p24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754" name="Google Shape;276;p249"/>
          <p:cNvCxnSpPr>
            <a:cxnSpLocks/>
          </p:cNvCxnSpPr>
          <p:nvPr/>
        </p:nvCxnSpPr>
        <p:spPr>
          <a:xfrm rot="10800000" flipH="1">
            <a:off x="0" y="2140588"/>
            <a:ext cx="9143999" cy="1"/>
          </a:xfrm>
          <a:prstGeom prst="straightConnector1"/>
          <a:noFill/>
          <a:ln w="9525" cap="flat" cmpd="sng">
            <a:solidFill>
              <a:srgbClr val="D8D8D8"/>
            </a:solidFill>
            <a:prstDash val="solid"/>
            <a:round/>
            <a:headEnd type="none" w="sm" len="sm"/>
            <a:tailEnd type="none" w="sm" len="sm"/>
          </a:ln>
        </p:spPr>
      </p:cxnSp>
      <p:grpSp>
        <p:nvGrpSpPr>
          <p:cNvPr id="211" name="Google Shape;277;p249"/>
          <p:cNvGrpSpPr/>
          <p:nvPr/>
        </p:nvGrpSpPr>
        <p:grpSpPr>
          <a:xfrm>
            <a:off x="2257341" y="1861278"/>
            <a:ext cx="560368" cy="825149"/>
            <a:chOff x="2257341" y="1871217"/>
            <a:chExt cx="560368" cy="825149"/>
          </a:xfrm>
        </p:grpSpPr>
        <p:sp>
          <p:nvSpPr>
            <p:cNvPr id="1048893" name="Google Shape;278;p249"/>
            <p:cNvSpPr/>
            <p:nvPr/>
          </p:nvSpPr>
          <p:spPr>
            <a:xfrm rot="2700000">
              <a:off x="2339405" y="1953281"/>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894" name="Google Shape;279;p249"/>
            <p:cNvSpPr/>
            <p:nvPr/>
          </p:nvSpPr>
          <p:spPr>
            <a:xfrm rot="2700000">
              <a:off x="2339405"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cxnSp>
          <p:nvCxnSpPr>
            <p:cNvPr id="3145755" name="Google Shape;280;p249"/>
            <p:cNvCxnSpPr>
              <a:cxnSpLocks/>
            </p:cNvCxnSpPr>
            <p:nvPr/>
          </p:nvCxnSpPr>
          <p:spPr>
            <a:xfrm>
              <a:off x="2537525" y="2088797"/>
              <a:ext cx="0" cy="548435"/>
            </a:xfrm>
            <a:prstGeom prst="straightConnector1"/>
            <a:noFill/>
            <a:ln w="9525" cap="flat" cmpd="sng">
              <a:solidFill>
                <a:srgbClr val="D8D8D8"/>
              </a:solidFill>
              <a:prstDash val="solid"/>
              <a:round/>
              <a:headEnd type="none" w="sm" len="sm"/>
              <a:tailEnd type="triangle" w="med" len="med"/>
            </a:ln>
          </p:spPr>
        </p:cxnSp>
        <p:sp>
          <p:nvSpPr>
            <p:cNvPr id="1048895" name="Google Shape;281;p249"/>
            <p:cNvSpPr/>
            <p:nvPr/>
          </p:nvSpPr>
          <p:spPr>
            <a:xfrm rot="2700000">
              <a:off x="2416331" y="2138998"/>
              <a:ext cx="242388" cy="242388"/>
            </a:xfrm>
            <a:prstGeom prst="rect"/>
            <a:solidFill>
              <a:srgbClr val="8DA2DB"/>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12" name="Google Shape;282;p249"/>
          <p:cNvGrpSpPr/>
          <p:nvPr/>
        </p:nvGrpSpPr>
        <p:grpSpPr>
          <a:xfrm>
            <a:off x="6326292" y="1861278"/>
            <a:ext cx="560368" cy="825149"/>
            <a:chOff x="6326292" y="1871217"/>
            <a:chExt cx="560368" cy="825149"/>
          </a:xfrm>
        </p:grpSpPr>
        <p:sp>
          <p:nvSpPr>
            <p:cNvPr id="1048896" name="Google Shape;283;p249"/>
            <p:cNvSpPr/>
            <p:nvPr/>
          </p:nvSpPr>
          <p:spPr>
            <a:xfrm rot="2700000">
              <a:off x="6408356" y="1953281"/>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897" name="Google Shape;284;p249"/>
            <p:cNvSpPr/>
            <p:nvPr/>
          </p:nvSpPr>
          <p:spPr>
            <a:xfrm rot="2700000">
              <a:off x="6408356"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cxnSp>
          <p:nvCxnSpPr>
            <p:cNvPr id="3145756" name="Google Shape;285;p249"/>
            <p:cNvCxnSpPr>
              <a:cxnSpLocks/>
            </p:cNvCxnSpPr>
            <p:nvPr/>
          </p:nvCxnSpPr>
          <p:spPr>
            <a:xfrm>
              <a:off x="6606476" y="2088797"/>
              <a:ext cx="0" cy="548435"/>
            </a:xfrm>
            <a:prstGeom prst="straightConnector1"/>
            <a:noFill/>
            <a:ln w="9525" cap="flat" cmpd="sng">
              <a:solidFill>
                <a:srgbClr val="D8D8D8"/>
              </a:solidFill>
              <a:prstDash val="solid"/>
              <a:round/>
              <a:headEnd type="none" w="sm" len="sm"/>
              <a:tailEnd type="triangle" w="med" len="med"/>
            </a:ln>
          </p:spPr>
        </p:cxnSp>
        <p:sp>
          <p:nvSpPr>
            <p:cNvPr id="1048898" name="Google Shape;286;p249"/>
            <p:cNvSpPr/>
            <p:nvPr/>
          </p:nvSpPr>
          <p:spPr>
            <a:xfrm rot="2700000">
              <a:off x="6485282" y="2138998"/>
              <a:ext cx="242388" cy="242388"/>
            </a:xfrm>
            <a:prstGeom prst="rect"/>
            <a:solidFill>
              <a:srgbClr val="EAD1AA"/>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899" name="Google Shape;287;p249"/>
          <p:cNvSpPr txBox="1">
            <a:spLocks noGrp="1"/>
          </p:cNvSpPr>
          <p:nvPr>
            <p:ph type="body" idx="1"/>
          </p:nvPr>
        </p:nvSpPr>
        <p:spPr>
          <a:xfrm>
            <a:off x="108292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00" name="Google Shape;288;p249"/>
          <p:cNvSpPr txBox="1">
            <a:spLocks noGrp="1"/>
          </p:cNvSpPr>
          <p:nvPr>
            <p:ph type="body" idx="2"/>
          </p:nvPr>
        </p:nvSpPr>
        <p:spPr>
          <a:xfrm>
            <a:off x="515187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01" name="Google Shape;289;p249"/>
          <p:cNvSpPr txBox="1">
            <a:spLocks noGrp="1"/>
          </p:cNvSpPr>
          <p:nvPr>
            <p:ph type="body" idx="3"/>
          </p:nvPr>
        </p:nvSpPr>
        <p:spPr>
          <a:xfrm>
            <a:off x="108292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02" name="Google Shape;290;p249"/>
          <p:cNvSpPr txBox="1">
            <a:spLocks noGrp="1"/>
          </p:cNvSpPr>
          <p:nvPr>
            <p:ph type="body" idx="4"/>
          </p:nvPr>
        </p:nvSpPr>
        <p:spPr>
          <a:xfrm>
            <a:off x="515187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03" name="Google Shape;291;p24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04" name="Google Shape;292;p24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229" name="Shape 293"/>
        <p:cNvGrpSpPr/>
        <p:nvPr/>
      </p:nvGrpSpPr>
      <p:grpSpPr>
        <a:xfrm>
          <a:off x="0" y="0"/>
          <a:ext cx="0" cy="0"/>
          <a:chOff x="0" y="0"/>
          <a:chExt cx="0" cy="0"/>
        </a:xfrm>
      </p:grpSpPr>
      <p:pic>
        <p:nvPicPr>
          <p:cNvPr id="2097212" name="Google Shape;294;p25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66" name="Google Shape;295;p250"/>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967" name="Google Shape;296;p250"/>
          <p:cNvSpPr/>
          <p:nvPr/>
        </p:nvSpPr>
        <p:spPr>
          <a:xfrm>
            <a:off x="919659"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968" name="Google Shape;297;p250"/>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969" name="Google Shape;298;p250"/>
          <p:cNvSpPr txBox="1">
            <a:spLocks noGrp="1"/>
          </p:cNvSpPr>
          <p:nvPr>
            <p:ph type="body" idx="1"/>
          </p:nvPr>
        </p:nvSpPr>
        <p:spPr>
          <a:xfrm>
            <a:off x="1086864"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70" name="Google Shape;299;p250"/>
          <p:cNvSpPr/>
          <p:nvPr/>
        </p:nvSpPr>
        <p:spPr>
          <a:xfrm>
            <a:off x="3465552" y="1739452"/>
            <a:ext cx="840827" cy="1856806"/>
          </a:xfrm>
          <a:prstGeom prst="roundRect">
            <a:avLst>
              <a:gd name="adj" fmla="val 11078"/>
            </a:avLst>
          </a:prstGeom>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971" name="Google Shape;300;p250"/>
          <p:cNvSpPr/>
          <p:nvPr/>
        </p:nvSpPr>
        <p:spPr>
          <a:xfrm>
            <a:off x="3889103"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972" name="Google Shape;301;p250"/>
          <p:cNvSpPr txBox="1"/>
          <p:nvPr/>
        </p:nvSpPr>
        <p:spPr>
          <a:xfrm>
            <a:off x="3457696"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973" name="Google Shape;302;p250"/>
          <p:cNvSpPr txBox="1">
            <a:spLocks noGrp="1"/>
          </p:cNvSpPr>
          <p:nvPr>
            <p:ph type="body" idx="2"/>
          </p:nvPr>
        </p:nvSpPr>
        <p:spPr>
          <a:xfrm>
            <a:off x="4056308"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74" name="Google Shape;303;p250"/>
          <p:cNvSpPr/>
          <p:nvPr/>
        </p:nvSpPr>
        <p:spPr>
          <a:xfrm>
            <a:off x="6434995" y="1739452"/>
            <a:ext cx="840827" cy="1856806"/>
          </a:xfrm>
          <a:prstGeom prst="roundRect">
            <a:avLst>
              <a:gd name="adj" fmla="val 11078"/>
            </a:avLst>
          </a:prstGeom>
          <a:solidFill>
            <a:srgbClr val="E094A0"/>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975" name="Google Shape;304;p250"/>
          <p:cNvSpPr/>
          <p:nvPr/>
        </p:nvSpPr>
        <p:spPr>
          <a:xfrm>
            <a:off x="6858546"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976" name="Google Shape;305;p250"/>
          <p:cNvSpPr txBox="1"/>
          <p:nvPr/>
        </p:nvSpPr>
        <p:spPr>
          <a:xfrm>
            <a:off x="6427139"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3</a:t>
            </a:r>
            <a:endParaRPr b="0" cap="none" sz="1600" i="1" strike="noStrike" u="none">
              <a:solidFill>
                <a:schemeClr val="lt1"/>
              </a:solidFill>
              <a:latin typeface="Public Sans"/>
              <a:ea typeface="Public Sans"/>
              <a:cs typeface="Public Sans"/>
              <a:sym typeface="Public Sans"/>
            </a:endParaRPr>
          </a:p>
        </p:txBody>
      </p:sp>
      <p:sp>
        <p:nvSpPr>
          <p:cNvPr id="1048977" name="Google Shape;306;p250"/>
          <p:cNvSpPr txBox="1">
            <a:spLocks noGrp="1"/>
          </p:cNvSpPr>
          <p:nvPr>
            <p:ph type="body" idx="3"/>
          </p:nvPr>
        </p:nvSpPr>
        <p:spPr>
          <a:xfrm>
            <a:off x="7025751"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78" name="Google Shape;307;p25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79" name="Google Shape;308;p25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434" name="Shape 309"/>
        <p:cNvGrpSpPr/>
        <p:nvPr/>
      </p:nvGrpSpPr>
      <p:grpSpPr>
        <a:xfrm>
          <a:off x="0" y="0"/>
          <a:ext cx="0" cy="0"/>
          <a:chOff x="0" y="0"/>
          <a:chExt cx="0" cy="0"/>
        </a:xfrm>
      </p:grpSpPr>
      <p:pic>
        <p:nvPicPr>
          <p:cNvPr id="2097299" name="Google Shape;310;p25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435" name="Google Shape;311;p251"/>
          <p:cNvGrpSpPr/>
          <p:nvPr/>
        </p:nvGrpSpPr>
        <p:grpSpPr>
          <a:xfrm>
            <a:off x="0" y="2399230"/>
            <a:ext cx="9144001" cy="2349751"/>
            <a:chOff x="0" y="2182920"/>
            <a:chExt cx="9144001" cy="2349751"/>
          </a:xfrm>
        </p:grpSpPr>
        <p:sp>
          <p:nvSpPr>
            <p:cNvPr id="1049613" name="Google Shape;312;p2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36" name="Google Shape;313;p251"/>
            <p:cNvGrpSpPr/>
            <p:nvPr/>
          </p:nvGrpSpPr>
          <p:grpSpPr>
            <a:xfrm>
              <a:off x="1229347" y="2182920"/>
              <a:ext cx="6685306" cy="1002265"/>
              <a:chOff x="976268" y="2064936"/>
              <a:chExt cx="6685306" cy="1002265"/>
            </a:xfrm>
          </p:grpSpPr>
          <p:sp>
            <p:nvSpPr>
              <p:cNvPr id="1049614" name="Google Shape;314;p251"/>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615" name="Google Shape;315;p251"/>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616" name="Google Shape;316;p251"/>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617" name="Google Shape;317;p2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18" name="Google Shape;318;p251"/>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19" name="Google Shape;319;p251"/>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20" name="Google Shape;320;p251"/>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21" name="Google Shape;321;p251"/>
          <p:cNvSpPr>
            <a:spLocks noGrp="1"/>
          </p:cNvSpPr>
          <p:nvPr>
            <p:ph type="pic" idx="5"/>
          </p:nvPr>
        </p:nvSpPr>
        <p:spPr>
          <a:xfrm>
            <a:off x="1460973" y="2631002"/>
            <a:ext cx="539010" cy="538720"/>
          </a:xfrm>
          <a:prstGeom prst="rect"/>
          <a:noFill/>
          <a:ln>
            <a:noFill/>
          </a:ln>
        </p:spPr>
      </p:sp>
      <p:sp>
        <p:nvSpPr>
          <p:cNvPr id="1049622" name="Google Shape;322;p251"/>
          <p:cNvSpPr>
            <a:spLocks noGrp="1"/>
          </p:cNvSpPr>
          <p:nvPr>
            <p:ph type="pic" idx="6"/>
          </p:nvPr>
        </p:nvSpPr>
        <p:spPr>
          <a:xfrm>
            <a:off x="4302493" y="2631002"/>
            <a:ext cx="539010" cy="538720"/>
          </a:xfrm>
          <a:prstGeom prst="rect"/>
          <a:noFill/>
          <a:ln>
            <a:noFill/>
          </a:ln>
        </p:spPr>
      </p:sp>
      <p:sp>
        <p:nvSpPr>
          <p:cNvPr id="1049623" name="Google Shape;323;p251"/>
          <p:cNvSpPr>
            <a:spLocks noGrp="1"/>
          </p:cNvSpPr>
          <p:nvPr>
            <p:ph type="pic" idx="7"/>
          </p:nvPr>
        </p:nvSpPr>
        <p:spPr>
          <a:xfrm>
            <a:off x="7144013" y="2631002"/>
            <a:ext cx="539010" cy="538720"/>
          </a:xfrm>
          <a:prstGeom prst="rect"/>
          <a:noFill/>
          <a:ln>
            <a:noFill/>
          </a:ln>
        </p:spPr>
      </p:sp>
      <p:sp>
        <p:nvSpPr>
          <p:cNvPr id="1049624" name="Google Shape;324;p25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25" name="Google Shape;325;p25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314" name="Shape 326"/>
        <p:cNvGrpSpPr/>
        <p:nvPr/>
      </p:nvGrpSpPr>
      <p:grpSpPr>
        <a:xfrm>
          <a:off x="0" y="0"/>
          <a:ext cx="0" cy="0"/>
          <a:chOff x="0" y="0"/>
          <a:chExt cx="0" cy="0"/>
        </a:xfrm>
      </p:grpSpPr>
      <p:pic>
        <p:nvPicPr>
          <p:cNvPr id="2097237" name="Google Shape;327;p25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15" name="Google Shape;328;p252"/>
          <p:cNvGrpSpPr/>
          <p:nvPr/>
        </p:nvGrpSpPr>
        <p:grpSpPr>
          <a:xfrm>
            <a:off x="0" y="2399230"/>
            <a:ext cx="9144001" cy="2349751"/>
            <a:chOff x="0" y="2182920"/>
            <a:chExt cx="9144001" cy="2349751"/>
          </a:xfrm>
        </p:grpSpPr>
        <p:sp>
          <p:nvSpPr>
            <p:cNvPr id="1049218" name="Google Shape;329;p252"/>
            <p:cNvSpPr/>
            <p:nvPr/>
          </p:nvSpPr>
          <p:spPr>
            <a:xfrm>
              <a:off x="0" y="2689734"/>
              <a:ext cx="9144001" cy="184293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16" name="Google Shape;330;p252"/>
            <p:cNvGrpSpPr/>
            <p:nvPr/>
          </p:nvGrpSpPr>
          <p:grpSpPr>
            <a:xfrm>
              <a:off x="1229347" y="2182920"/>
              <a:ext cx="6685306" cy="1002265"/>
              <a:chOff x="976268" y="2064936"/>
              <a:chExt cx="6685306" cy="1002265"/>
            </a:xfrm>
          </p:grpSpPr>
          <p:sp>
            <p:nvSpPr>
              <p:cNvPr id="1049219" name="Google Shape;331;p252"/>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20" name="Google Shape;332;p252"/>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21" name="Google Shape;333;p252"/>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222" name="Google Shape;334;p252"/>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23" name="Google Shape;335;p252"/>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24" name="Google Shape;336;p252"/>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25" name="Google Shape;337;p252"/>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26" name="Google Shape;338;p252"/>
          <p:cNvSpPr>
            <a:spLocks noGrp="1"/>
          </p:cNvSpPr>
          <p:nvPr>
            <p:ph type="pic" idx="5"/>
          </p:nvPr>
        </p:nvSpPr>
        <p:spPr>
          <a:xfrm>
            <a:off x="1460973" y="2631002"/>
            <a:ext cx="539010" cy="538720"/>
          </a:xfrm>
          <a:prstGeom prst="rect"/>
          <a:noFill/>
          <a:ln>
            <a:noFill/>
          </a:ln>
        </p:spPr>
      </p:sp>
      <p:sp>
        <p:nvSpPr>
          <p:cNvPr id="1049227" name="Google Shape;339;p252"/>
          <p:cNvSpPr>
            <a:spLocks noGrp="1"/>
          </p:cNvSpPr>
          <p:nvPr>
            <p:ph type="pic" idx="6"/>
          </p:nvPr>
        </p:nvSpPr>
        <p:spPr>
          <a:xfrm>
            <a:off x="4302493" y="2631002"/>
            <a:ext cx="539010" cy="538720"/>
          </a:xfrm>
          <a:prstGeom prst="rect"/>
          <a:noFill/>
          <a:ln>
            <a:noFill/>
          </a:ln>
        </p:spPr>
      </p:sp>
      <p:sp>
        <p:nvSpPr>
          <p:cNvPr id="1049228" name="Google Shape;340;p252"/>
          <p:cNvSpPr>
            <a:spLocks noGrp="1"/>
          </p:cNvSpPr>
          <p:nvPr>
            <p:ph type="pic" idx="7"/>
          </p:nvPr>
        </p:nvSpPr>
        <p:spPr>
          <a:xfrm>
            <a:off x="7144013" y="2631002"/>
            <a:ext cx="539010" cy="538720"/>
          </a:xfrm>
          <a:prstGeom prst="rect"/>
          <a:noFill/>
          <a:ln>
            <a:noFill/>
          </a:ln>
        </p:spPr>
      </p:sp>
      <p:sp>
        <p:nvSpPr>
          <p:cNvPr id="1049229" name="Google Shape;341;p25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30" name="Google Shape;342;p25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35" name="Shape 26"/>
        <p:cNvGrpSpPr/>
        <p:nvPr/>
      </p:nvGrpSpPr>
      <p:grpSpPr>
        <a:xfrm>
          <a:off x="0" y="0"/>
          <a:ext cx="0" cy="0"/>
          <a:chOff x="0" y="0"/>
          <a:chExt cx="0" cy="0"/>
        </a:xfrm>
      </p:grpSpPr>
      <p:pic>
        <p:nvPicPr>
          <p:cNvPr id="2097155" name="Google Shape;27;p217" descr="A computer on a table  Description automatically generated with medium confidence"/>
          <p:cNvPicPr preferRelativeResize="0">
            <a:picLocks/>
          </p:cNvPicPr>
          <p:nvPr/>
        </p:nvPicPr>
        <p:blipFill rotWithShape="1">
          <a:blip xmlns:r="http://schemas.openxmlformats.org/officeDocument/2006/relationships" r:embed="rId1">
            <a:alphaModFix/>
          </a:blip>
          <a:srcRect t="8552" r="1749" b="8552"/>
          <a:stretch>
            <a:fillRect/>
          </a:stretch>
        </p:blipFill>
        <p:spPr>
          <a:xfrm>
            <a:off x="-1" y="-1"/>
            <a:ext cx="9144001" cy="5143501"/>
          </a:xfrm>
          <a:prstGeom prst="rect"/>
          <a:noFill/>
          <a:ln>
            <a:noFill/>
          </a:ln>
        </p:spPr>
      </p:pic>
      <p:pic>
        <p:nvPicPr>
          <p:cNvPr id="2097156" name="Google Shape;28;p21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578" name="Google Shape;29;p217"/>
          <p:cNvSpPr/>
          <p:nvPr/>
        </p:nvSpPr>
        <p:spPr>
          <a:xfrm>
            <a:off x="2240495" y="1407885"/>
            <a:ext cx="4811571" cy="76670"/>
          </a:xfrm>
          <a:prstGeom prst="rect"/>
          <a:solidFill>
            <a:srgbClr val="F0C8C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57" name="Google Shape;30;p217" descr="Shape  Description automatically generated with low confidence"/>
          <p:cNvPicPr preferRelativeResize="0">
            <a:picLocks/>
          </p:cNvPicPr>
          <p:nvPr/>
        </p:nvPicPr>
        <p:blipFill rotWithShape="1">
          <a:blip xmlns:r="http://schemas.openxmlformats.org/officeDocument/2006/relationships" r:embed="rId3">
            <a:alphaModFix/>
          </a:blip>
          <a:srcRect/>
          <a:stretch>
            <a:fillRect/>
          </a:stretch>
        </p:blipFill>
        <p:spPr>
          <a:xfrm>
            <a:off x="2692835" y="1785257"/>
            <a:ext cx="1181100" cy="1181100"/>
          </a:xfrm>
          <a:prstGeom prst="rect"/>
          <a:noFill/>
          <a:ln>
            <a:noFill/>
          </a:ln>
        </p:spPr>
      </p:pic>
      <p:sp>
        <p:nvSpPr>
          <p:cNvPr id="1048579" name="Google Shape;31;p217"/>
          <p:cNvSpPr/>
          <p:nvPr/>
        </p:nvSpPr>
        <p:spPr>
          <a:xfrm>
            <a:off x="2233323" y="613458"/>
            <a:ext cx="4818743" cy="79442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580" name="Google Shape;32;p217"/>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800"/>
              <a:buFont typeface="Arial"/>
              <a:buNone/>
              <a:defRPr b="1" cap="none" sz="1800" i="1"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581" name="Google Shape;33;p217"/>
          <p:cNvSpPr txBox="1">
            <a:spLocks noGrp="1"/>
          </p:cNvSpPr>
          <p:nvPr>
            <p:ph type="body" idx="2"/>
          </p:nvPr>
        </p:nvSpPr>
        <p:spPr>
          <a:xfrm>
            <a:off x="4079630" y="1996884"/>
            <a:ext cx="2722324"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1400" i="1" strike="noStrike" u="none">
                <a:solidFill>
                  <a:schemeClr val="lt2"/>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213" name="Shape 343"/>
        <p:cNvGrpSpPr/>
        <p:nvPr/>
      </p:nvGrpSpPr>
      <p:grpSpPr>
        <a:xfrm>
          <a:off x="0" y="0"/>
          <a:ext cx="0" cy="0"/>
          <a:chOff x="0" y="0"/>
          <a:chExt cx="0" cy="0"/>
        </a:xfrm>
      </p:grpSpPr>
      <p:pic>
        <p:nvPicPr>
          <p:cNvPr id="2097197" name="Google Shape;344;p25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214" name="Google Shape;345;p253"/>
          <p:cNvGrpSpPr/>
          <p:nvPr/>
        </p:nvGrpSpPr>
        <p:grpSpPr>
          <a:xfrm>
            <a:off x="0" y="2399230"/>
            <a:ext cx="9144001" cy="2349751"/>
            <a:chOff x="0" y="2182920"/>
            <a:chExt cx="9144001" cy="2349751"/>
          </a:xfrm>
        </p:grpSpPr>
        <p:sp>
          <p:nvSpPr>
            <p:cNvPr id="1048905" name="Google Shape;346;p253"/>
            <p:cNvSpPr/>
            <p:nvPr/>
          </p:nvSpPr>
          <p:spPr>
            <a:xfrm>
              <a:off x="0" y="2689734"/>
              <a:ext cx="9144001" cy="184293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15" name="Google Shape;347;p253"/>
            <p:cNvGrpSpPr/>
            <p:nvPr/>
          </p:nvGrpSpPr>
          <p:grpSpPr>
            <a:xfrm>
              <a:off x="1229347" y="2182920"/>
              <a:ext cx="6685306" cy="1002265"/>
              <a:chOff x="976268" y="2064936"/>
              <a:chExt cx="6685306" cy="1002265"/>
            </a:xfrm>
          </p:grpSpPr>
          <p:sp>
            <p:nvSpPr>
              <p:cNvPr id="1048906" name="Google Shape;348;p253"/>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907" name="Google Shape;349;p253"/>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908" name="Google Shape;350;p253"/>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8909" name="Google Shape;351;p25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0" name="Google Shape;352;p25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1" name="Google Shape;353;p25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2" name="Google Shape;354;p25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3" name="Google Shape;355;p253"/>
          <p:cNvSpPr>
            <a:spLocks noGrp="1"/>
          </p:cNvSpPr>
          <p:nvPr>
            <p:ph type="pic" idx="5"/>
          </p:nvPr>
        </p:nvSpPr>
        <p:spPr>
          <a:xfrm>
            <a:off x="1460973" y="2631002"/>
            <a:ext cx="539010" cy="538720"/>
          </a:xfrm>
          <a:prstGeom prst="rect"/>
          <a:noFill/>
          <a:ln>
            <a:noFill/>
          </a:ln>
        </p:spPr>
      </p:sp>
      <p:sp>
        <p:nvSpPr>
          <p:cNvPr id="1048914" name="Google Shape;356;p253"/>
          <p:cNvSpPr>
            <a:spLocks noGrp="1"/>
          </p:cNvSpPr>
          <p:nvPr>
            <p:ph type="pic" idx="6"/>
          </p:nvPr>
        </p:nvSpPr>
        <p:spPr>
          <a:xfrm>
            <a:off x="4302493" y="2631002"/>
            <a:ext cx="539010" cy="538720"/>
          </a:xfrm>
          <a:prstGeom prst="rect"/>
          <a:noFill/>
          <a:ln>
            <a:noFill/>
          </a:ln>
        </p:spPr>
      </p:sp>
      <p:sp>
        <p:nvSpPr>
          <p:cNvPr id="1048915" name="Google Shape;357;p253"/>
          <p:cNvSpPr>
            <a:spLocks noGrp="1"/>
          </p:cNvSpPr>
          <p:nvPr>
            <p:ph type="pic" idx="7"/>
          </p:nvPr>
        </p:nvSpPr>
        <p:spPr>
          <a:xfrm>
            <a:off x="7144013" y="2631002"/>
            <a:ext cx="539010" cy="538720"/>
          </a:xfrm>
          <a:prstGeom prst="rect"/>
          <a:noFill/>
          <a:ln>
            <a:noFill/>
          </a:ln>
        </p:spPr>
      </p:sp>
      <p:sp>
        <p:nvSpPr>
          <p:cNvPr id="1048916" name="Google Shape;358;p25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17" name="Google Shape;359;p25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350" name="Shape 360"/>
        <p:cNvGrpSpPr/>
        <p:nvPr/>
      </p:nvGrpSpPr>
      <p:grpSpPr>
        <a:xfrm>
          <a:off x="0" y="0"/>
          <a:ext cx="0" cy="0"/>
          <a:chOff x="0" y="0"/>
          <a:chExt cx="0" cy="0"/>
        </a:xfrm>
      </p:grpSpPr>
      <p:pic>
        <p:nvPicPr>
          <p:cNvPr id="2097254" name="Google Shape;361;p25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51" name="Google Shape;362;p254"/>
          <p:cNvGrpSpPr/>
          <p:nvPr/>
        </p:nvGrpSpPr>
        <p:grpSpPr>
          <a:xfrm>
            <a:off x="0" y="2399230"/>
            <a:ext cx="9144001" cy="2349751"/>
            <a:chOff x="0" y="2182920"/>
            <a:chExt cx="9144001" cy="2349751"/>
          </a:xfrm>
        </p:grpSpPr>
        <p:sp>
          <p:nvSpPr>
            <p:cNvPr id="1049332" name="Google Shape;363;p254"/>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52" name="Google Shape;364;p254"/>
            <p:cNvGrpSpPr/>
            <p:nvPr/>
          </p:nvGrpSpPr>
          <p:grpSpPr>
            <a:xfrm>
              <a:off x="1229347" y="2182920"/>
              <a:ext cx="6685306" cy="1002265"/>
              <a:chOff x="976268" y="2064936"/>
              <a:chExt cx="6685306" cy="1002265"/>
            </a:xfrm>
          </p:grpSpPr>
          <p:sp>
            <p:nvSpPr>
              <p:cNvPr id="1049333" name="Google Shape;365;p254"/>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34" name="Google Shape;366;p254"/>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35" name="Google Shape;367;p254"/>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336" name="Google Shape;368;p254"/>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37" name="Google Shape;369;p254"/>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38" name="Google Shape;370;p254"/>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39" name="Google Shape;371;p254"/>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40" name="Google Shape;372;p254"/>
          <p:cNvSpPr>
            <a:spLocks noGrp="1"/>
          </p:cNvSpPr>
          <p:nvPr>
            <p:ph type="pic" idx="5"/>
          </p:nvPr>
        </p:nvSpPr>
        <p:spPr>
          <a:xfrm>
            <a:off x="1460973" y="2631002"/>
            <a:ext cx="539010" cy="538720"/>
          </a:xfrm>
          <a:prstGeom prst="rect"/>
          <a:noFill/>
          <a:ln>
            <a:noFill/>
          </a:ln>
        </p:spPr>
      </p:sp>
      <p:sp>
        <p:nvSpPr>
          <p:cNvPr id="1049341" name="Google Shape;373;p254"/>
          <p:cNvSpPr>
            <a:spLocks noGrp="1"/>
          </p:cNvSpPr>
          <p:nvPr>
            <p:ph type="pic" idx="6"/>
          </p:nvPr>
        </p:nvSpPr>
        <p:spPr>
          <a:xfrm>
            <a:off x="4302493" y="2631002"/>
            <a:ext cx="539010" cy="538720"/>
          </a:xfrm>
          <a:prstGeom prst="rect"/>
          <a:noFill/>
          <a:ln>
            <a:noFill/>
          </a:ln>
        </p:spPr>
      </p:sp>
      <p:sp>
        <p:nvSpPr>
          <p:cNvPr id="1049342" name="Google Shape;374;p254"/>
          <p:cNvSpPr>
            <a:spLocks noGrp="1"/>
          </p:cNvSpPr>
          <p:nvPr>
            <p:ph type="pic" idx="7"/>
          </p:nvPr>
        </p:nvSpPr>
        <p:spPr>
          <a:xfrm>
            <a:off x="7144013" y="2631002"/>
            <a:ext cx="539010" cy="538720"/>
          </a:xfrm>
          <a:prstGeom prst="rect"/>
          <a:noFill/>
          <a:ln>
            <a:noFill/>
          </a:ln>
        </p:spPr>
      </p:sp>
      <p:sp>
        <p:nvSpPr>
          <p:cNvPr id="1049343" name="Google Shape;375;p25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44" name="Google Shape;376;p25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89" name="Shape 377"/>
        <p:cNvGrpSpPr/>
        <p:nvPr/>
      </p:nvGrpSpPr>
      <p:grpSpPr>
        <a:xfrm>
          <a:off x="0" y="0"/>
          <a:ext cx="0" cy="0"/>
          <a:chOff x="0" y="0"/>
          <a:chExt cx="0" cy="0"/>
        </a:xfrm>
      </p:grpSpPr>
      <p:pic>
        <p:nvPicPr>
          <p:cNvPr id="2097187" name="Google Shape;378;p25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83" name="Google Shape;379;p255"/>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44" name="Google Shape;380;p255"/>
          <p:cNvCxnSpPr>
            <a:cxnSpLocks/>
          </p:cNvCxnSpPr>
          <p:nvPr/>
        </p:nvCxnSpPr>
        <p:spPr>
          <a:xfrm>
            <a:off x="0" y="2098885"/>
            <a:ext cx="9144000" cy="0"/>
          </a:xfrm>
          <a:prstGeom prst="straightConnector1"/>
          <a:noFill/>
          <a:ln w="28575" cap="flat" cmpd="sng">
            <a:solidFill>
              <a:srgbClr val="8AC8EE"/>
            </a:solidFill>
            <a:prstDash val="solid"/>
            <a:round/>
            <a:headEnd type="none" w="sm" len="sm"/>
            <a:tailEnd type="none" w="sm" len="sm"/>
          </a:ln>
        </p:spPr>
      </p:cxnSp>
      <p:sp>
        <p:nvSpPr>
          <p:cNvPr id="1048784"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785" name="Google Shape;382;p255"/>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86"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787" name="Google Shape;384;p255"/>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88"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789" name="Google Shape;386;p255"/>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90" name="Google Shape;387;p255"/>
          <p:cNvSpPr>
            <a:spLocks noGrp="1"/>
          </p:cNvSpPr>
          <p:nvPr>
            <p:ph type="pic" idx="4"/>
          </p:nvPr>
        </p:nvSpPr>
        <p:spPr>
          <a:xfrm>
            <a:off x="1324089" y="1830915"/>
            <a:ext cx="482600" cy="482600"/>
          </a:xfrm>
          <a:prstGeom prst="rect"/>
          <a:noFill/>
          <a:ln>
            <a:noFill/>
          </a:ln>
        </p:spPr>
      </p:sp>
      <p:sp>
        <p:nvSpPr>
          <p:cNvPr id="1048791" name="Google Shape;388;p255"/>
          <p:cNvSpPr>
            <a:spLocks noGrp="1"/>
          </p:cNvSpPr>
          <p:nvPr>
            <p:ph type="pic" idx="5"/>
          </p:nvPr>
        </p:nvSpPr>
        <p:spPr>
          <a:xfrm>
            <a:off x="4330701" y="1830915"/>
            <a:ext cx="482600" cy="482600"/>
          </a:xfrm>
          <a:prstGeom prst="rect"/>
          <a:noFill/>
          <a:ln>
            <a:noFill/>
          </a:ln>
        </p:spPr>
      </p:sp>
      <p:sp>
        <p:nvSpPr>
          <p:cNvPr id="1048792" name="Google Shape;389;p255"/>
          <p:cNvSpPr>
            <a:spLocks noGrp="1"/>
          </p:cNvSpPr>
          <p:nvPr>
            <p:ph type="pic" idx="6"/>
          </p:nvPr>
        </p:nvSpPr>
        <p:spPr>
          <a:xfrm>
            <a:off x="7337312" y="1830915"/>
            <a:ext cx="482600" cy="482600"/>
          </a:xfrm>
          <a:prstGeom prst="rect"/>
          <a:noFill/>
          <a:ln>
            <a:noFill/>
          </a:ln>
        </p:spPr>
      </p:sp>
      <p:sp>
        <p:nvSpPr>
          <p:cNvPr id="1048793" name="Google Shape;390;p255"/>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94" name="Google Shape;391;p255"/>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95" name="Google Shape;392;p255"/>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96" name="Google Shape;393;p25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7" name="Google Shape;394;p25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283" name="Shape 395"/>
        <p:cNvGrpSpPr/>
        <p:nvPr/>
      </p:nvGrpSpPr>
      <p:grpSpPr>
        <a:xfrm>
          <a:off x="0" y="0"/>
          <a:ext cx="0" cy="0"/>
          <a:chOff x="0" y="0"/>
          <a:chExt cx="0" cy="0"/>
        </a:xfrm>
      </p:grpSpPr>
      <p:pic>
        <p:nvPicPr>
          <p:cNvPr id="2097228" name="Google Shape;396;p25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26" name="Google Shape;397;p256"/>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88" name="Google Shape;398;p256"/>
          <p:cNvCxnSpPr>
            <a:cxnSpLocks/>
          </p:cNvCxnSpPr>
          <p:nvPr/>
        </p:nvCxnSpPr>
        <p:spPr>
          <a:xfrm>
            <a:off x="0" y="2098885"/>
            <a:ext cx="9144000" cy="0"/>
          </a:xfrm>
          <a:prstGeom prst="straightConnector1"/>
          <a:noFill/>
          <a:ln w="28575" cap="flat" cmpd="sng">
            <a:solidFill>
              <a:schemeClr val="lt2"/>
            </a:solidFill>
            <a:prstDash val="solid"/>
            <a:round/>
            <a:headEnd type="none" w="sm" len="sm"/>
            <a:tailEnd type="none" w="sm" len="sm"/>
          </a:ln>
        </p:spPr>
      </p:cxnSp>
      <p:sp>
        <p:nvSpPr>
          <p:cNvPr id="1049127"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128" name="Google Shape;400;p256"/>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29"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130" name="Google Shape;402;p256"/>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1"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132" name="Google Shape;404;p256"/>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3" name="Google Shape;405;p256"/>
          <p:cNvSpPr>
            <a:spLocks noGrp="1"/>
          </p:cNvSpPr>
          <p:nvPr>
            <p:ph type="pic" idx="4"/>
          </p:nvPr>
        </p:nvSpPr>
        <p:spPr>
          <a:xfrm>
            <a:off x="1324089" y="1830915"/>
            <a:ext cx="482600" cy="482600"/>
          </a:xfrm>
          <a:prstGeom prst="rect"/>
          <a:noFill/>
          <a:ln>
            <a:noFill/>
          </a:ln>
        </p:spPr>
      </p:sp>
      <p:sp>
        <p:nvSpPr>
          <p:cNvPr id="1049134" name="Google Shape;406;p256"/>
          <p:cNvSpPr>
            <a:spLocks noGrp="1"/>
          </p:cNvSpPr>
          <p:nvPr>
            <p:ph type="pic" idx="5"/>
          </p:nvPr>
        </p:nvSpPr>
        <p:spPr>
          <a:xfrm>
            <a:off x="4330701" y="1830915"/>
            <a:ext cx="482600" cy="482600"/>
          </a:xfrm>
          <a:prstGeom prst="rect"/>
          <a:noFill/>
          <a:ln>
            <a:noFill/>
          </a:ln>
        </p:spPr>
      </p:sp>
      <p:sp>
        <p:nvSpPr>
          <p:cNvPr id="1049135" name="Google Shape;407;p256"/>
          <p:cNvSpPr>
            <a:spLocks noGrp="1"/>
          </p:cNvSpPr>
          <p:nvPr>
            <p:ph type="pic" idx="6"/>
          </p:nvPr>
        </p:nvSpPr>
        <p:spPr>
          <a:xfrm>
            <a:off x="7337312" y="1830915"/>
            <a:ext cx="482600" cy="482600"/>
          </a:xfrm>
          <a:prstGeom prst="rect"/>
          <a:noFill/>
          <a:ln>
            <a:noFill/>
          </a:ln>
        </p:spPr>
      </p:sp>
      <p:sp>
        <p:nvSpPr>
          <p:cNvPr id="1049136" name="Google Shape;408;p256"/>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7" name="Google Shape;409;p256"/>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8" name="Google Shape;410;p256"/>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9" name="Google Shape;411;p25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40" name="Google Shape;412;p25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487" name="Shape 413"/>
        <p:cNvGrpSpPr/>
        <p:nvPr/>
      </p:nvGrpSpPr>
      <p:grpSpPr>
        <a:xfrm>
          <a:off x="0" y="0"/>
          <a:ext cx="0" cy="0"/>
          <a:chOff x="0" y="0"/>
          <a:chExt cx="0" cy="0"/>
        </a:xfrm>
      </p:grpSpPr>
      <p:pic>
        <p:nvPicPr>
          <p:cNvPr id="2097308" name="Google Shape;414;p25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63"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488" name="Google Shape;416;p257"/>
          <p:cNvGrpSpPr/>
          <p:nvPr/>
        </p:nvGrpSpPr>
        <p:grpSpPr>
          <a:xfrm>
            <a:off x="865742" y="1720353"/>
            <a:ext cx="7412516" cy="894818"/>
            <a:chOff x="865742" y="1720353"/>
            <a:chExt cx="7412516" cy="894818"/>
          </a:xfrm>
        </p:grpSpPr>
        <p:grpSp>
          <p:nvGrpSpPr>
            <p:cNvPr id="489" name="Google Shape;417;p257"/>
            <p:cNvGrpSpPr/>
            <p:nvPr/>
          </p:nvGrpSpPr>
          <p:grpSpPr>
            <a:xfrm>
              <a:off x="3119411" y="1720353"/>
              <a:ext cx="651510" cy="894818"/>
              <a:chOff x="2980317" y="2014294"/>
              <a:chExt cx="651510" cy="894818"/>
            </a:xfrm>
          </p:grpSpPr>
          <p:cxnSp>
            <p:nvCxnSpPr>
              <p:cNvPr id="3145873" name="Google Shape;418;p257"/>
              <p:cNvCxnSpPr>
                <a:cxnSpLocks/>
                <a:endCxn id="1049765" idx="4"/>
              </p:cNvCxnSpPr>
              <p:nvPr/>
            </p:nvCxnSpPr>
            <p:spPr>
              <a:xfrm rot="10800000">
                <a:off x="3306072" y="2595012"/>
                <a:ext cx="0" cy="314100"/>
              </a:xfrm>
              <a:prstGeom prst="straightConnector1"/>
              <a:noFill/>
              <a:ln w="9525" cap="flat" cmpd="sng">
                <a:solidFill>
                  <a:srgbClr val="BFBFBF"/>
                </a:solidFill>
                <a:prstDash val="solid"/>
                <a:round/>
                <a:headEnd type="none" w="sm" len="sm"/>
                <a:tailEnd type="none" w="sm" len="sm"/>
              </a:ln>
            </p:spPr>
          </p:cxnSp>
          <p:sp>
            <p:nvSpPr>
              <p:cNvPr id="1049764" name="Google Shape;420;p257"/>
              <p:cNvSpPr/>
              <p:nvPr/>
            </p:nvSpPr>
            <p:spPr>
              <a:xfrm>
                <a:off x="2980317"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65" name="Google Shape;419;p257"/>
              <p:cNvSpPr/>
              <p:nvPr/>
            </p:nvSpPr>
            <p:spPr>
              <a:xfrm>
                <a:off x="3051109"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2</a:t>
                </a:r>
              </a:p>
            </p:txBody>
          </p:sp>
        </p:grpSp>
        <p:grpSp>
          <p:nvGrpSpPr>
            <p:cNvPr id="490" name="Google Shape;421;p257"/>
            <p:cNvGrpSpPr/>
            <p:nvPr/>
          </p:nvGrpSpPr>
          <p:grpSpPr>
            <a:xfrm>
              <a:off x="5373080" y="1720353"/>
              <a:ext cx="651510" cy="894818"/>
              <a:chOff x="5071929" y="2014294"/>
              <a:chExt cx="651510" cy="894818"/>
            </a:xfrm>
          </p:grpSpPr>
          <p:cxnSp>
            <p:nvCxnSpPr>
              <p:cNvPr id="3145874" name="Google Shape;422;p257"/>
              <p:cNvCxnSpPr>
                <a:cxnSpLocks/>
                <a:endCxn id="1049767" idx="4"/>
              </p:cNvCxnSpPr>
              <p:nvPr/>
            </p:nvCxnSpPr>
            <p:spPr>
              <a:xfrm rot="10800000">
                <a:off x="5397684" y="2595012"/>
                <a:ext cx="0" cy="314100"/>
              </a:xfrm>
              <a:prstGeom prst="straightConnector1"/>
              <a:noFill/>
              <a:ln w="9525" cap="flat" cmpd="sng">
                <a:solidFill>
                  <a:srgbClr val="BFBFBF"/>
                </a:solidFill>
                <a:prstDash val="solid"/>
                <a:round/>
                <a:headEnd type="none" w="sm" len="sm"/>
                <a:tailEnd type="none" w="sm" len="sm"/>
              </a:ln>
            </p:spPr>
          </p:cxnSp>
          <p:sp>
            <p:nvSpPr>
              <p:cNvPr id="1049766" name="Google Shape;424;p257"/>
              <p:cNvSpPr/>
              <p:nvPr/>
            </p:nvSpPr>
            <p:spPr>
              <a:xfrm>
                <a:off x="5071929"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67" name="Google Shape;423;p257"/>
              <p:cNvSpPr/>
              <p:nvPr/>
            </p:nvSpPr>
            <p:spPr>
              <a:xfrm>
                <a:off x="5142721"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3</a:t>
                </a:r>
              </a:p>
            </p:txBody>
          </p:sp>
        </p:grpSp>
        <p:grpSp>
          <p:nvGrpSpPr>
            <p:cNvPr id="491" name="Google Shape;425;p257"/>
            <p:cNvGrpSpPr/>
            <p:nvPr/>
          </p:nvGrpSpPr>
          <p:grpSpPr>
            <a:xfrm>
              <a:off x="7626748" y="1720353"/>
              <a:ext cx="651510" cy="894818"/>
              <a:chOff x="7469822" y="2014294"/>
              <a:chExt cx="651510" cy="894818"/>
            </a:xfrm>
          </p:grpSpPr>
          <p:cxnSp>
            <p:nvCxnSpPr>
              <p:cNvPr id="3145875" name="Google Shape;426;p257"/>
              <p:cNvCxnSpPr>
                <a:cxnSpLocks/>
                <a:endCxn id="1049769" idx="4"/>
              </p:cNvCxnSpPr>
              <p:nvPr/>
            </p:nvCxnSpPr>
            <p:spPr>
              <a:xfrm rot="10800000">
                <a:off x="7795577" y="2595012"/>
                <a:ext cx="0" cy="314100"/>
              </a:xfrm>
              <a:prstGeom prst="straightConnector1"/>
              <a:noFill/>
              <a:ln w="9525" cap="flat" cmpd="sng">
                <a:solidFill>
                  <a:srgbClr val="BFBFBF"/>
                </a:solidFill>
                <a:prstDash val="solid"/>
                <a:round/>
                <a:headEnd type="none" w="sm" len="sm"/>
                <a:tailEnd type="none" w="sm" len="sm"/>
              </a:ln>
            </p:spPr>
          </p:cxnSp>
          <p:sp>
            <p:nvSpPr>
              <p:cNvPr id="1049768" name="Google Shape;428;p257"/>
              <p:cNvSpPr/>
              <p:nvPr/>
            </p:nvSpPr>
            <p:spPr>
              <a:xfrm>
                <a:off x="7469822"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69" name="Google Shape;427;p257"/>
              <p:cNvSpPr/>
              <p:nvPr/>
            </p:nvSpPr>
            <p:spPr>
              <a:xfrm>
                <a:off x="7540614"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4</a:t>
                </a:r>
              </a:p>
            </p:txBody>
          </p:sp>
        </p:grpSp>
        <p:grpSp>
          <p:nvGrpSpPr>
            <p:cNvPr id="492" name="Google Shape;429;p257"/>
            <p:cNvGrpSpPr/>
            <p:nvPr/>
          </p:nvGrpSpPr>
          <p:grpSpPr>
            <a:xfrm>
              <a:off x="865742" y="1720353"/>
              <a:ext cx="651510" cy="894818"/>
              <a:chOff x="888704" y="2014294"/>
              <a:chExt cx="651510" cy="894818"/>
            </a:xfrm>
          </p:grpSpPr>
          <p:cxnSp>
            <p:nvCxnSpPr>
              <p:cNvPr id="3145876" name="Google Shape;430;p257"/>
              <p:cNvCxnSpPr>
                <a:cxnSpLocks/>
                <a:endCxn id="1049771" idx="4"/>
              </p:cNvCxnSpPr>
              <p:nvPr/>
            </p:nvCxnSpPr>
            <p:spPr>
              <a:xfrm rot="10800000">
                <a:off x="1214459" y="2595012"/>
                <a:ext cx="0" cy="314100"/>
              </a:xfrm>
              <a:prstGeom prst="straightConnector1"/>
              <a:noFill/>
              <a:ln w="9525" cap="flat" cmpd="sng">
                <a:solidFill>
                  <a:srgbClr val="BFBFBF"/>
                </a:solidFill>
                <a:prstDash val="solid"/>
                <a:round/>
                <a:headEnd type="none" w="sm" len="sm"/>
                <a:tailEnd type="none" w="sm" len="sm"/>
              </a:ln>
            </p:spPr>
          </p:cxnSp>
          <p:sp>
            <p:nvSpPr>
              <p:cNvPr id="1049770" name="Google Shape;432;p257"/>
              <p:cNvSpPr/>
              <p:nvPr/>
            </p:nvSpPr>
            <p:spPr>
              <a:xfrm>
                <a:off x="888704"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71" name="Google Shape;431;p257"/>
              <p:cNvSpPr/>
              <p:nvPr/>
            </p:nvSpPr>
            <p:spPr>
              <a:xfrm>
                <a:off x="959496"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1</a:t>
                </a:r>
              </a:p>
            </p:txBody>
          </p:sp>
        </p:grpSp>
      </p:grpSp>
      <p:sp>
        <p:nvSpPr>
          <p:cNvPr id="1049772" name="Google Shape;433;p257"/>
          <p:cNvSpPr txBox="1">
            <a:spLocks noGrp="1"/>
          </p:cNvSpPr>
          <p:nvPr>
            <p:ph type="body" idx="1"/>
          </p:nvPr>
        </p:nvSpPr>
        <p:spPr>
          <a:xfrm>
            <a:off x="2587791"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3" name="Google Shape;434;p257"/>
          <p:cNvSpPr txBox="1">
            <a:spLocks noGrp="1"/>
          </p:cNvSpPr>
          <p:nvPr>
            <p:ph type="body" idx="2"/>
          </p:nvPr>
        </p:nvSpPr>
        <p:spPr>
          <a:xfrm>
            <a:off x="334122"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4" name="Google Shape;435;p257"/>
          <p:cNvSpPr txBox="1">
            <a:spLocks noGrp="1"/>
          </p:cNvSpPr>
          <p:nvPr>
            <p:ph type="body" idx="3"/>
          </p:nvPr>
        </p:nvSpPr>
        <p:spPr>
          <a:xfrm>
            <a:off x="4841460"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5" name="Google Shape;436;p257"/>
          <p:cNvSpPr txBox="1">
            <a:spLocks noGrp="1"/>
          </p:cNvSpPr>
          <p:nvPr>
            <p:ph type="body" idx="4"/>
          </p:nvPr>
        </p:nvSpPr>
        <p:spPr>
          <a:xfrm>
            <a:off x="7095128"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6" name="Google Shape;437;p257"/>
          <p:cNvSpPr txBox="1">
            <a:spLocks noGrp="1"/>
          </p:cNvSpPr>
          <p:nvPr>
            <p:ph type="body" idx="5"/>
          </p:nvPr>
        </p:nvSpPr>
        <p:spPr>
          <a:xfrm>
            <a:off x="2587791"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7" name="Google Shape;438;p257"/>
          <p:cNvSpPr txBox="1">
            <a:spLocks noGrp="1"/>
          </p:cNvSpPr>
          <p:nvPr>
            <p:ph type="body" idx="6"/>
          </p:nvPr>
        </p:nvSpPr>
        <p:spPr>
          <a:xfrm>
            <a:off x="334122"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8" name="Google Shape;439;p257"/>
          <p:cNvSpPr txBox="1">
            <a:spLocks noGrp="1"/>
          </p:cNvSpPr>
          <p:nvPr>
            <p:ph type="body" idx="7"/>
          </p:nvPr>
        </p:nvSpPr>
        <p:spPr>
          <a:xfrm>
            <a:off x="4841460"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9" name="Google Shape;440;p257"/>
          <p:cNvSpPr txBox="1">
            <a:spLocks noGrp="1"/>
          </p:cNvSpPr>
          <p:nvPr>
            <p:ph type="body" idx="8"/>
          </p:nvPr>
        </p:nvSpPr>
        <p:spPr>
          <a:xfrm>
            <a:off x="7095128"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80" name="Google Shape;441;p25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81" name="Google Shape;442;p25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235" name="Shape 443"/>
        <p:cNvGrpSpPr/>
        <p:nvPr/>
      </p:nvGrpSpPr>
      <p:grpSpPr>
        <a:xfrm>
          <a:off x="0" y="0"/>
          <a:ext cx="0" cy="0"/>
          <a:chOff x="0" y="0"/>
          <a:chExt cx="0" cy="0"/>
        </a:xfrm>
      </p:grpSpPr>
      <p:pic>
        <p:nvPicPr>
          <p:cNvPr id="2097216" name="Google Shape;444;p25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36" name="Google Shape;445;p258"/>
          <p:cNvGrpSpPr/>
          <p:nvPr/>
        </p:nvGrpSpPr>
        <p:grpSpPr>
          <a:xfrm>
            <a:off x="1114581" y="3141131"/>
            <a:ext cx="175260" cy="1120085"/>
            <a:chOff x="973176" y="3197693"/>
            <a:chExt cx="175260" cy="1120085"/>
          </a:xfrm>
        </p:grpSpPr>
        <p:sp>
          <p:nvSpPr>
            <p:cNvPr id="1049017" name="Google Shape;446;p258"/>
            <p:cNvSpPr/>
            <p:nvPr/>
          </p:nvSpPr>
          <p:spPr>
            <a:xfrm>
              <a:off x="973176" y="3197693"/>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65" name="Google Shape;447;p258"/>
            <p:cNvCxnSpPr>
              <a:cxnSpLocks/>
            </p:cNvCxnSpPr>
            <p:nvPr/>
          </p:nvCxnSpPr>
          <p:spPr>
            <a:xfrm>
              <a:off x="1060806" y="3403616"/>
              <a:ext cx="0" cy="914162"/>
            </a:xfrm>
            <a:prstGeom prst="straightConnector1"/>
            <a:noFill/>
            <a:ln w="12700" cap="flat" cmpd="sng">
              <a:solidFill>
                <a:schemeClr val="lt2"/>
              </a:solidFill>
              <a:prstDash val="solid"/>
              <a:round/>
              <a:headEnd type="none" w="sm" len="sm"/>
              <a:tailEnd type="none" w="sm" len="sm"/>
            </a:ln>
          </p:spPr>
        </p:cxnSp>
      </p:grpSp>
      <p:grpSp>
        <p:nvGrpSpPr>
          <p:cNvPr id="237" name="Google Shape;448;p258"/>
          <p:cNvGrpSpPr/>
          <p:nvPr/>
        </p:nvGrpSpPr>
        <p:grpSpPr>
          <a:xfrm>
            <a:off x="5033439" y="1436374"/>
            <a:ext cx="175260" cy="1120085"/>
            <a:chOff x="4892034" y="1492936"/>
            <a:chExt cx="175260" cy="1120085"/>
          </a:xfrm>
        </p:grpSpPr>
        <p:sp>
          <p:nvSpPr>
            <p:cNvPr id="1049018" name="Google Shape;449;p258"/>
            <p:cNvSpPr/>
            <p:nvPr/>
          </p:nvSpPr>
          <p:spPr>
            <a:xfrm>
              <a:off x="4892034" y="1492936"/>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66" name="Google Shape;450;p258"/>
            <p:cNvCxnSpPr>
              <a:cxnSpLocks/>
            </p:cNvCxnSpPr>
            <p:nvPr/>
          </p:nvCxnSpPr>
          <p:spPr>
            <a:xfrm>
              <a:off x="4979664" y="1698859"/>
              <a:ext cx="0" cy="914162"/>
            </a:xfrm>
            <a:prstGeom prst="straightConnector1"/>
            <a:noFill/>
            <a:ln w="12700" cap="flat" cmpd="sng">
              <a:solidFill>
                <a:schemeClr val="lt2"/>
              </a:solidFill>
              <a:prstDash val="solid"/>
              <a:round/>
              <a:headEnd type="none" w="sm" len="sm"/>
              <a:tailEnd type="none" w="sm" len="sm"/>
            </a:ln>
          </p:spPr>
        </p:cxnSp>
      </p:grpSp>
      <p:grpSp>
        <p:nvGrpSpPr>
          <p:cNvPr id="238" name="Google Shape;451;p258"/>
          <p:cNvGrpSpPr/>
          <p:nvPr/>
        </p:nvGrpSpPr>
        <p:grpSpPr>
          <a:xfrm>
            <a:off x="1114581" y="1436374"/>
            <a:ext cx="175260" cy="1120085"/>
            <a:chOff x="973176" y="1492936"/>
            <a:chExt cx="175260" cy="1120085"/>
          </a:xfrm>
        </p:grpSpPr>
        <p:cxnSp>
          <p:nvCxnSpPr>
            <p:cNvPr id="3145767" name="Google Shape;452;p258"/>
            <p:cNvCxnSpPr>
              <a:cxnSpLocks/>
            </p:cNvCxnSpPr>
            <p:nvPr/>
          </p:nvCxnSpPr>
          <p:spPr>
            <a:xfrm>
              <a:off x="1060806" y="1698859"/>
              <a:ext cx="0" cy="914162"/>
            </a:xfrm>
            <a:prstGeom prst="straightConnector1"/>
            <a:noFill/>
            <a:ln w="12700" cap="flat" cmpd="sng">
              <a:solidFill>
                <a:schemeClr val="accent1"/>
              </a:solidFill>
              <a:prstDash val="solid"/>
              <a:round/>
              <a:headEnd type="none" w="sm" len="sm"/>
              <a:tailEnd type="none" w="sm" len="sm"/>
            </a:ln>
          </p:spPr>
        </p:cxnSp>
        <p:sp>
          <p:nvSpPr>
            <p:cNvPr id="1049019" name="Google Shape;453;p258"/>
            <p:cNvSpPr/>
            <p:nvPr/>
          </p:nvSpPr>
          <p:spPr>
            <a:xfrm>
              <a:off x="973176" y="1492936"/>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nvGrpSpPr>
          <p:cNvPr id="239" name="Google Shape;454;p258"/>
          <p:cNvGrpSpPr/>
          <p:nvPr/>
        </p:nvGrpSpPr>
        <p:grpSpPr>
          <a:xfrm>
            <a:off x="5033439" y="3141131"/>
            <a:ext cx="175260" cy="1120085"/>
            <a:chOff x="4892034" y="3197693"/>
            <a:chExt cx="175260" cy="1120085"/>
          </a:xfrm>
        </p:grpSpPr>
        <p:cxnSp>
          <p:nvCxnSpPr>
            <p:cNvPr id="3145768" name="Google Shape;455;p258"/>
            <p:cNvCxnSpPr>
              <a:cxnSpLocks/>
            </p:cNvCxnSpPr>
            <p:nvPr/>
          </p:nvCxnSpPr>
          <p:spPr>
            <a:xfrm>
              <a:off x="4979664" y="3403616"/>
              <a:ext cx="0" cy="914162"/>
            </a:xfrm>
            <a:prstGeom prst="straightConnector1"/>
            <a:noFill/>
            <a:ln w="12700" cap="flat" cmpd="sng">
              <a:solidFill>
                <a:schemeClr val="accent1"/>
              </a:solidFill>
              <a:prstDash val="solid"/>
              <a:round/>
              <a:headEnd type="none" w="sm" len="sm"/>
              <a:tailEnd type="none" w="sm" len="sm"/>
            </a:ln>
          </p:spPr>
        </p:cxnSp>
        <p:sp>
          <p:nvSpPr>
            <p:cNvPr id="1049020" name="Google Shape;456;p258"/>
            <p:cNvSpPr/>
            <p:nvPr/>
          </p:nvSpPr>
          <p:spPr>
            <a:xfrm>
              <a:off x="4892034" y="3197693"/>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sp>
        <p:nvSpPr>
          <p:cNvPr id="1049021" name="Google Shape;457;p258"/>
          <p:cNvSpPr txBox="1">
            <a:spLocks noGrp="1"/>
          </p:cNvSpPr>
          <p:nvPr>
            <p:ph type="body" idx="1"/>
          </p:nvPr>
        </p:nvSpPr>
        <p:spPr>
          <a:xfrm>
            <a:off x="1334722"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2" name="Google Shape;458;p258"/>
          <p:cNvSpPr txBox="1">
            <a:spLocks noGrp="1"/>
          </p:cNvSpPr>
          <p:nvPr>
            <p:ph type="body" idx="2"/>
          </p:nvPr>
        </p:nvSpPr>
        <p:spPr>
          <a:xfrm>
            <a:off x="5253579"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3" name="Google Shape;459;p258"/>
          <p:cNvSpPr txBox="1">
            <a:spLocks noGrp="1"/>
          </p:cNvSpPr>
          <p:nvPr>
            <p:ph type="body" idx="3"/>
          </p:nvPr>
        </p:nvSpPr>
        <p:spPr>
          <a:xfrm>
            <a:off x="1334722"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4" name="Google Shape;460;p258"/>
          <p:cNvSpPr txBox="1">
            <a:spLocks noGrp="1"/>
          </p:cNvSpPr>
          <p:nvPr>
            <p:ph type="body" idx="4"/>
          </p:nvPr>
        </p:nvSpPr>
        <p:spPr>
          <a:xfrm>
            <a:off x="5253579"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5" name="Google Shape;461;p258"/>
          <p:cNvSpPr txBox="1">
            <a:spLocks noGrp="1"/>
          </p:cNvSpPr>
          <p:nvPr>
            <p:ph type="body" idx="5"/>
          </p:nvPr>
        </p:nvSpPr>
        <p:spPr>
          <a:xfrm>
            <a:off x="1334722" y="1886477"/>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6" name="Google Shape;462;p258"/>
          <p:cNvSpPr txBox="1">
            <a:spLocks noGrp="1"/>
          </p:cNvSpPr>
          <p:nvPr>
            <p:ph type="body" idx="6"/>
          </p:nvPr>
        </p:nvSpPr>
        <p:spPr>
          <a:xfrm>
            <a:off x="5253579" y="188647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7" name="Google Shape;463;p258"/>
          <p:cNvSpPr txBox="1">
            <a:spLocks noGrp="1"/>
          </p:cNvSpPr>
          <p:nvPr>
            <p:ph type="body" idx="7"/>
          </p:nvPr>
        </p:nvSpPr>
        <p:spPr>
          <a:xfrm>
            <a:off x="1334722"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8" name="Google Shape;464;p258"/>
          <p:cNvSpPr txBox="1">
            <a:spLocks noGrp="1"/>
          </p:cNvSpPr>
          <p:nvPr>
            <p:ph type="body" idx="8"/>
          </p:nvPr>
        </p:nvSpPr>
        <p:spPr>
          <a:xfrm>
            <a:off x="5253579"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9" name="Google Shape;465;p25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0" name="Google Shape;466;p25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447" name="Shape 467"/>
        <p:cNvGrpSpPr/>
        <p:nvPr/>
      </p:nvGrpSpPr>
      <p:grpSpPr>
        <a:xfrm>
          <a:off x="0" y="0"/>
          <a:ext cx="0" cy="0"/>
          <a:chOff x="0" y="0"/>
          <a:chExt cx="0" cy="0"/>
        </a:xfrm>
      </p:grpSpPr>
      <p:pic>
        <p:nvPicPr>
          <p:cNvPr id="2097301" name="Google Shape;468;p25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448" name="Google Shape;469;p259"/>
          <p:cNvGrpSpPr/>
          <p:nvPr/>
        </p:nvGrpSpPr>
        <p:grpSpPr>
          <a:xfrm>
            <a:off x="270520" y="225967"/>
            <a:ext cx="175260" cy="2964623"/>
            <a:chOff x="270520" y="1140367"/>
            <a:chExt cx="175260" cy="2964623"/>
          </a:xfrm>
        </p:grpSpPr>
        <p:grpSp>
          <p:nvGrpSpPr>
            <p:cNvPr id="449" name="Google Shape;470;p259"/>
            <p:cNvGrpSpPr/>
            <p:nvPr/>
          </p:nvGrpSpPr>
          <p:grpSpPr>
            <a:xfrm>
              <a:off x="270520" y="2780648"/>
              <a:ext cx="175260" cy="1324342"/>
              <a:chOff x="129115" y="2837210"/>
              <a:chExt cx="175260" cy="1324342"/>
            </a:xfrm>
          </p:grpSpPr>
          <p:sp>
            <p:nvSpPr>
              <p:cNvPr id="1049652" name="Google Shape;471;p259"/>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853" name="Google Shape;472;p259"/>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450" name="Google Shape;473;p259"/>
            <p:cNvGrpSpPr/>
            <p:nvPr/>
          </p:nvGrpSpPr>
          <p:grpSpPr>
            <a:xfrm>
              <a:off x="270520" y="1140367"/>
              <a:ext cx="175260" cy="1310953"/>
              <a:chOff x="129115" y="1196929"/>
              <a:chExt cx="175260" cy="1310953"/>
            </a:xfrm>
          </p:grpSpPr>
          <p:cxnSp>
            <p:nvCxnSpPr>
              <p:cNvPr id="3145854" name="Google Shape;474;p259"/>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653" name="Google Shape;475;p259"/>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sp>
        <p:nvSpPr>
          <p:cNvPr id="1049654" name="Google Shape;476;p259"/>
          <p:cNvSpPr txBox="1"/>
          <p:nvPr/>
        </p:nvSpPr>
        <p:spPr>
          <a:xfrm>
            <a:off x="445780" y="1901300"/>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lt2"/>
                </a:solidFill>
                <a:latin typeface="Public Sans"/>
                <a:ea typeface="Public Sans"/>
                <a:cs typeface="Public Sans"/>
                <a:sym typeface="Public Sans"/>
              </a:rPr>
              <a:t>Task -5</a:t>
            </a:r>
          </a:p>
        </p:txBody>
      </p:sp>
      <p:sp>
        <p:nvSpPr>
          <p:cNvPr id="1049655" name="Google Shape;477;p259"/>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dk2"/>
                </a:solidFill>
                <a:latin typeface="Public Sans"/>
                <a:ea typeface="Public Sans"/>
                <a:cs typeface="Public Sans"/>
                <a:sym typeface="Public Sans"/>
              </a:rPr>
              <a:t>Task -4</a:t>
            </a:r>
          </a:p>
        </p:txBody>
      </p:sp>
      <p:sp>
        <p:nvSpPr>
          <p:cNvPr id="1049656" name="Google Shape;478;p259"/>
          <p:cNvSpPr txBox="1"/>
          <p:nvPr/>
        </p:nvSpPr>
        <p:spPr>
          <a:xfrm>
            <a:off x="489450" y="1058210"/>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
        <p:nvSpPr>
          <p:cNvPr id="1049657" name="Google Shape;479;p259"/>
          <p:cNvSpPr txBox="1"/>
          <p:nvPr/>
        </p:nvSpPr>
        <p:spPr>
          <a:xfrm>
            <a:off x="489450" y="2722389"/>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264" name="Shape 480"/>
        <p:cNvGrpSpPr/>
        <p:nvPr/>
      </p:nvGrpSpPr>
      <p:grpSpPr>
        <a:xfrm>
          <a:off x="0" y="0"/>
          <a:ext cx="0" cy="0"/>
          <a:chOff x="0" y="0"/>
          <a:chExt cx="0" cy="0"/>
        </a:xfrm>
      </p:grpSpPr>
      <p:pic>
        <p:nvPicPr>
          <p:cNvPr id="2097221" name="Google Shape;481;p26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265" name="Google Shape;482;p260"/>
          <p:cNvGrpSpPr/>
          <p:nvPr/>
        </p:nvGrpSpPr>
        <p:grpSpPr>
          <a:xfrm>
            <a:off x="270520" y="225967"/>
            <a:ext cx="175260" cy="2964623"/>
            <a:chOff x="270520" y="1140367"/>
            <a:chExt cx="175260" cy="2964623"/>
          </a:xfrm>
        </p:grpSpPr>
        <p:grpSp>
          <p:nvGrpSpPr>
            <p:cNvPr id="266" name="Google Shape;483;p260"/>
            <p:cNvGrpSpPr/>
            <p:nvPr/>
          </p:nvGrpSpPr>
          <p:grpSpPr>
            <a:xfrm>
              <a:off x="270520" y="2780648"/>
              <a:ext cx="175260" cy="1324342"/>
              <a:chOff x="129115" y="2837210"/>
              <a:chExt cx="175260" cy="1324342"/>
            </a:xfrm>
          </p:grpSpPr>
          <p:sp>
            <p:nvSpPr>
              <p:cNvPr id="1049086" name="Google Shape;484;p260"/>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78" name="Google Shape;485;p260"/>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267" name="Google Shape;486;p260"/>
            <p:cNvGrpSpPr/>
            <p:nvPr/>
          </p:nvGrpSpPr>
          <p:grpSpPr>
            <a:xfrm>
              <a:off x="270520" y="1140367"/>
              <a:ext cx="175260" cy="1310953"/>
              <a:chOff x="129115" y="1196929"/>
              <a:chExt cx="175260" cy="1310953"/>
            </a:xfrm>
          </p:grpSpPr>
          <p:cxnSp>
            <p:nvCxnSpPr>
              <p:cNvPr id="3145779" name="Google Shape;487;p260"/>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087" name="Google Shape;488;p260"/>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sp>
        <p:nvSpPr>
          <p:cNvPr id="1049088" name="Google Shape;489;p260"/>
          <p:cNvSpPr txBox="1">
            <a:spLocks noGrp="1"/>
          </p:cNvSpPr>
          <p:nvPr>
            <p:ph type="body" idx="1"/>
          </p:nvPr>
        </p:nvSpPr>
        <p:spPr>
          <a:xfrm>
            <a:off x="446700" y="29829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89" name="Google Shape;490;p260"/>
          <p:cNvSpPr txBox="1">
            <a:spLocks noGrp="1"/>
          </p:cNvSpPr>
          <p:nvPr>
            <p:ph type="body" idx="2"/>
          </p:nvPr>
        </p:nvSpPr>
        <p:spPr>
          <a:xfrm>
            <a:off x="454281" y="1895111"/>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90" name="Google Shape;491;p260"/>
          <p:cNvSpPr txBox="1">
            <a:spLocks noGrp="1"/>
          </p:cNvSpPr>
          <p:nvPr>
            <p:ph type="body" idx="3"/>
          </p:nvPr>
        </p:nvSpPr>
        <p:spPr>
          <a:xfrm>
            <a:off x="446700" y="712431"/>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91" name="Google Shape;492;p260"/>
          <p:cNvSpPr txBox="1">
            <a:spLocks noGrp="1"/>
          </p:cNvSpPr>
          <p:nvPr>
            <p:ph type="body" idx="4"/>
          </p:nvPr>
        </p:nvSpPr>
        <p:spPr>
          <a:xfrm>
            <a:off x="454281" y="2309245"/>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367" name="Shape 493"/>
        <p:cNvGrpSpPr/>
        <p:nvPr/>
      </p:nvGrpSpPr>
      <p:grpSpPr>
        <a:xfrm>
          <a:off x="0" y="0"/>
          <a:ext cx="0" cy="0"/>
          <a:chOff x="0" y="0"/>
          <a:chExt cx="0" cy="0"/>
        </a:xfrm>
      </p:grpSpPr>
      <p:pic>
        <p:nvPicPr>
          <p:cNvPr id="2097268" name="Google Shape;494;p26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68" name="Google Shape;495;p261"/>
          <p:cNvGrpSpPr/>
          <p:nvPr/>
        </p:nvGrpSpPr>
        <p:grpSpPr>
          <a:xfrm>
            <a:off x="240067" y="2283802"/>
            <a:ext cx="8663867" cy="930794"/>
            <a:chOff x="198438" y="775483"/>
            <a:chExt cx="8634888" cy="927681"/>
          </a:xfrm>
        </p:grpSpPr>
        <p:pic>
          <p:nvPicPr>
            <p:cNvPr id="2097269" name="Google Shape;496;p261"/>
            <p:cNvPicPr preferRelativeResize="0">
              <a:picLocks/>
            </p:cNvPicPr>
            <p:nvPr/>
          </p:nvPicPr>
          <p:blipFill rotWithShape="1">
            <a:blip xmlns:r="http://schemas.openxmlformats.org/officeDocument/2006/relationships" r:embed="rId2">
              <a:alphaModFix/>
            </a:blip>
            <a:srcRect/>
            <a:stretch>
              <a:fillRect/>
            </a:stretch>
          </p:blipFill>
          <p:spPr>
            <a:xfrm>
              <a:off x="198438" y="775483"/>
              <a:ext cx="8634888" cy="927681"/>
            </a:xfrm>
            <a:prstGeom prst="rect"/>
            <a:noFill/>
            <a:ln>
              <a:noFill/>
            </a:ln>
          </p:spPr>
        </p:pic>
        <p:sp>
          <p:nvSpPr>
            <p:cNvPr id="1049407" name="Google Shape;497;p261"/>
            <p:cNvSpPr txBox="1"/>
            <p:nvPr/>
          </p:nvSpPr>
          <p:spPr>
            <a:xfrm>
              <a:off x="1373561"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1</a:t>
              </a:r>
              <a:endParaRPr b="0" cap="none" sz="1300" i="0" strike="noStrike" u="none">
                <a:solidFill>
                  <a:schemeClr val="dk1"/>
                </a:solidFill>
                <a:latin typeface="Calibri"/>
                <a:ea typeface="Calibri"/>
                <a:cs typeface="Calibri"/>
                <a:sym typeface="Calibri"/>
              </a:endParaRPr>
            </a:p>
          </p:txBody>
        </p:sp>
        <p:sp>
          <p:nvSpPr>
            <p:cNvPr id="1049408" name="Google Shape;498;p261"/>
            <p:cNvSpPr txBox="1"/>
            <p:nvPr/>
          </p:nvSpPr>
          <p:spPr>
            <a:xfrm>
              <a:off x="331586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2</a:t>
              </a:r>
              <a:endParaRPr b="0" cap="none" sz="1300" i="0" strike="noStrike" u="none">
                <a:solidFill>
                  <a:schemeClr val="dk1"/>
                </a:solidFill>
                <a:latin typeface="Calibri"/>
                <a:ea typeface="Calibri"/>
                <a:cs typeface="Calibri"/>
                <a:sym typeface="Calibri"/>
              </a:endParaRPr>
            </a:p>
          </p:txBody>
        </p:sp>
        <p:sp>
          <p:nvSpPr>
            <p:cNvPr id="1049409" name="Google Shape;499;p261"/>
            <p:cNvSpPr txBox="1"/>
            <p:nvPr/>
          </p:nvSpPr>
          <p:spPr>
            <a:xfrm>
              <a:off x="522594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3</a:t>
              </a:r>
              <a:endParaRPr b="0" cap="none" sz="1300" i="0" strike="noStrike" u="none">
                <a:solidFill>
                  <a:schemeClr val="dk1"/>
                </a:solidFill>
                <a:latin typeface="Calibri"/>
                <a:ea typeface="Calibri"/>
                <a:cs typeface="Calibri"/>
                <a:sym typeface="Calibri"/>
              </a:endParaRPr>
            </a:p>
          </p:txBody>
        </p:sp>
        <p:sp>
          <p:nvSpPr>
            <p:cNvPr id="1049410" name="Google Shape;500;p261"/>
            <p:cNvSpPr txBox="1"/>
            <p:nvPr/>
          </p:nvSpPr>
          <p:spPr>
            <a:xfrm>
              <a:off x="7168257"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4</a:t>
              </a:r>
              <a:endParaRPr b="0" cap="none" sz="1300" i="0" strike="noStrike" u="none">
                <a:solidFill>
                  <a:schemeClr val="dk1"/>
                </a:solidFill>
                <a:latin typeface="Calibri"/>
                <a:ea typeface="Calibri"/>
                <a:cs typeface="Calibri"/>
                <a:sym typeface="Calibri"/>
              </a:endParaRPr>
            </a:p>
          </p:txBody>
        </p:sp>
      </p:grpSp>
      <p:sp>
        <p:nvSpPr>
          <p:cNvPr id="1049411" name="Google Shape;501;p261"/>
          <p:cNvSpPr txBox="1">
            <a:spLocks noGrp="1"/>
          </p:cNvSpPr>
          <p:nvPr>
            <p:ph type="body" idx="1"/>
          </p:nvPr>
        </p:nvSpPr>
        <p:spPr>
          <a:xfrm>
            <a:off x="590581"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2" name="Google Shape;502;p261"/>
          <p:cNvSpPr txBox="1">
            <a:spLocks noGrp="1"/>
          </p:cNvSpPr>
          <p:nvPr>
            <p:ph type="body" idx="2"/>
          </p:nvPr>
        </p:nvSpPr>
        <p:spPr>
          <a:xfrm>
            <a:off x="2539407"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3" name="Google Shape;503;p261"/>
          <p:cNvSpPr txBox="1">
            <a:spLocks noGrp="1"/>
          </p:cNvSpPr>
          <p:nvPr>
            <p:ph type="body" idx="3"/>
          </p:nvPr>
        </p:nvSpPr>
        <p:spPr>
          <a:xfrm>
            <a:off x="6404724"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4" name="Google Shape;504;p261"/>
          <p:cNvSpPr txBox="1">
            <a:spLocks noGrp="1"/>
          </p:cNvSpPr>
          <p:nvPr>
            <p:ph type="body" idx="4"/>
          </p:nvPr>
        </p:nvSpPr>
        <p:spPr>
          <a:xfrm>
            <a:off x="4455898"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5" name="Google Shape;505;p26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16" name="Google Shape;506;p26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209" name="Shape 507"/>
        <p:cNvGrpSpPr/>
        <p:nvPr/>
      </p:nvGrpSpPr>
      <p:grpSpPr>
        <a:xfrm>
          <a:off x="0" y="0"/>
          <a:ext cx="0" cy="0"/>
          <a:chOff x="0" y="0"/>
          <a:chExt cx="0" cy="0"/>
        </a:xfrm>
      </p:grpSpPr>
      <p:pic>
        <p:nvPicPr>
          <p:cNvPr id="2097195" name="Google Shape;508;p26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48879" name="Google Shape;509;p262"/>
          <p:cNvSpPr/>
          <p:nvPr/>
        </p:nvSpPr>
        <p:spPr>
          <a:xfrm>
            <a:off x="775398" y="1631221"/>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80" name="Google Shape;510;p262"/>
          <p:cNvSpPr/>
          <p:nvPr/>
        </p:nvSpPr>
        <p:spPr>
          <a:xfrm>
            <a:off x="777473" y="3291039"/>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81" name="Google Shape;511;p262"/>
          <p:cNvSpPr/>
          <p:nvPr/>
        </p:nvSpPr>
        <p:spPr>
          <a:xfrm>
            <a:off x="5148140" y="1631221"/>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82" name="Google Shape;512;p262"/>
          <p:cNvSpPr/>
          <p:nvPr/>
        </p:nvSpPr>
        <p:spPr>
          <a:xfrm>
            <a:off x="5150215" y="3291039"/>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83" name="Google Shape;513;p262"/>
          <p:cNvSpPr txBox="1">
            <a:spLocks noGrp="1"/>
          </p:cNvSpPr>
          <p:nvPr>
            <p:ph type="body" idx="1"/>
          </p:nvPr>
        </p:nvSpPr>
        <p:spPr>
          <a:xfrm>
            <a:off x="1877630"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4" name="Google Shape;514;p262"/>
          <p:cNvSpPr txBox="1">
            <a:spLocks noGrp="1"/>
          </p:cNvSpPr>
          <p:nvPr>
            <p:ph type="body" idx="2"/>
          </p:nvPr>
        </p:nvSpPr>
        <p:spPr>
          <a:xfrm>
            <a:off x="6243215"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5" name="Google Shape;515;p262"/>
          <p:cNvSpPr txBox="1">
            <a:spLocks noGrp="1"/>
          </p:cNvSpPr>
          <p:nvPr>
            <p:ph type="body" idx="3"/>
          </p:nvPr>
        </p:nvSpPr>
        <p:spPr>
          <a:xfrm>
            <a:off x="1877630"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6" name="Google Shape;516;p262"/>
          <p:cNvSpPr txBox="1">
            <a:spLocks noGrp="1"/>
          </p:cNvSpPr>
          <p:nvPr>
            <p:ph type="body" idx="4"/>
          </p:nvPr>
        </p:nvSpPr>
        <p:spPr>
          <a:xfrm>
            <a:off x="6243215"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7" name="Google Shape;517;p262"/>
          <p:cNvSpPr>
            <a:spLocks noGrp="1"/>
          </p:cNvSpPr>
          <p:nvPr>
            <p:ph type="pic" idx="5"/>
          </p:nvPr>
        </p:nvSpPr>
        <p:spPr>
          <a:xfrm>
            <a:off x="784630" y="1640956"/>
            <a:ext cx="931297" cy="930794"/>
          </a:xfrm>
          <a:prstGeom prst="rect"/>
          <a:noFill/>
          <a:ln>
            <a:noFill/>
          </a:ln>
        </p:spPr>
      </p:sp>
      <p:sp>
        <p:nvSpPr>
          <p:cNvPr id="1048888" name="Google Shape;518;p262"/>
          <p:cNvSpPr>
            <a:spLocks noGrp="1"/>
          </p:cNvSpPr>
          <p:nvPr>
            <p:ph type="pic" idx="6"/>
          </p:nvPr>
        </p:nvSpPr>
        <p:spPr>
          <a:xfrm>
            <a:off x="5150215" y="1640956"/>
            <a:ext cx="931297" cy="930794"/>
          </a:xfrm>
          <a:prstGeom prst="rect"/>
          <a:noFill/>
          <a:ln>
            <a:noFill/>
          </a:ln>
        </p:spPr>
      </p:sp>
      <p:sp>
        <p:nvSpPr>
          <p:cNvPr id="1048889" name="Google Shape;519;p262"/>
          <p:cNvSpPr>
            <a:spLocks noGrp="1"/>
          </p:cNvSpPr>
          <p:nvPr>
            <p:ph type="pic" idx="7"/>
          </p:nvPr>
        </p:nvSpPr>
        <p:spPr>
          <a:xfrm>
            <a:off x="784630" y="3302767"/>
            <a:ext cx="931297" cy="930794"/>
          </a:xfrm>
          <a:prstGeom prst="rect"/>
          <a:noFill/>
          <a:ln>
            <a:noFill/>
          </a:ln>
        </p:spPr>
      </p:sp>
      <p:sp>
        <p:nvSpPr>
          <p:cNvPr id="1048890" name="Google Shape;520;p262"/>
          <p:cNvSpPr>
            <a:spLocks noGrp="1"/>
          </p:cNvSpPr>
          <p:nvPr>
            <p:ph type="pic" idx="8"/>
          </p:nvPr>
        </p:nvSpPr>
        <p:spPr>
          <a:xfrm>
            <a:off x="5150215" y="3302767"/>
            <a:ext cx="931297" cy="930794"/>
          </a:xfrm>
          <a:prstGeom prst="rect"/>
          <a:noFill/>
          <a:ln>
            <a:noFill/>
          </a:ln>
        </p:spPr>
      </p:sp>
      <p:sp>
        <p:nvSpPr>
          <p:cNvPr id="1048891" name="Google Shape;521;p26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92" name="Google Shape;522;p26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31" name="Shape 34"/>
        <p:cNvGrpSpPr/>
        <p:nvPr/>
      </p:nvGrpSpPr>
      <p:grpSpPr>
        <a:xfrm>
          <a:off x="0" y="0"/>
          <a:ext cx="0" cy="0"/>
          <a:chOff x="0" y="0"/>
          <a:chExt cx="0" cy="0"/>
        </a:xfrm>
      </p:grpSpPr>
      <p:pic>
        <p:nvPicPr>
          <p:cNvPr id="2097152" name="Google Shape;35;p218" descr="Graphical user interface, application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53" name="Google Shape;36;p21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76" name="Shape 523"/>
        <p:cNvGrpSpPr/>
        <p:nvPr/>
      </p:nvGrpSpPr>
      <p:grpSpPr>
        <a:xfrm>
          <a:off x="0" y="0"/>
          <a:ext cx="0" cy="0"/>
          <a:chOff x="0" y="0"/>
          <a:chExt cx="0" cy="0"/>
        </a:xfrm>
      </p:grpSpPr>
      <p:pic>
        <p:nvPicPr>
          <p:cNvPr id="2097173" name="Google Shape;524;p26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77" name="Google Shape;525;p263"/>
          <p:cNvGrpSpPr/>
          <p:nvPr/>
        </p:nvGrpSpPr>
        <p:grpSpPr>
          <a:xfrm>
            <a:off x="0" y="2399230"/>
            <a:ext cx="9144001" cy="2349751"/>
            <a:chOff x="0" y="2182920"/>
            <a:chExt cx="9144001" cy="2349751"/>
          </a:xfrm>
        </p:grpSpPr>
        <p:sp>
          <p:nvSpPr>
            <p:cNvPr id="1048729" name="Google Shape;526;p263"/>
            <p:cNvSpPr/>
            <p:nvPr/>
          </p:nvSpPr>
          <p:spPr>
            <a:xfrm>
              <a:off x="0" y="2689734"/>
              <a:ext cx="9144001" cy="1842937"/>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78" name="Google Shape;527;p263"/>
            <p:cNvGrpSpPr/>
            <p:nvPr/>
          </p:nvGrpSpPr>
          <p:grpSpPr>
            <a:xfrm>
              <a:off x="1229347" y="2182920"/>
              <a:ext cx="6685306" cy="1002265"/>
              <a:chOff x="976268" y="2064936"/>
              <a:chExt cx="6685306" cy="1002265"/>
            </a:xfrm>
          </p:grpSpPr>
          <p:sp>
            <p:nvSpPr>
              <p:cNvPr id="1048730" name="Google Shape;528;p263"/>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31" name="Google Shape;529;p263"/>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32" name="Google Shape;530;p263"/>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8733" name="Google Shape;531;p26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34" name="Google Shape;532;p26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35" name="Google Shape;533;p26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36" name="Google Shape;534;p26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37" name="Google Shape;535;p263"/>
          <p:cNvSpPr>
            <a:spLocks noGrp="1"/>
          </p:cNvSpPr>
          <p:nvPr>
            <p:ph type="pic" idx="5"/>
          </p:nvPr>
        </p:nvSpPr>
        <p:spPr>
          <a:xfrm>
            <a:off x="1460973" y="2631002"/>
            <a:ext cx="539010" cy="538720"/>
          </a:xfrm>
          <a:prstGeom prst="rect"/>
          <a:noFill/>
          <a:ln>
            <a:noFill/>
          </a:ln>
        </p:spPr>
      </p:sp>
      <p:sp>
        <p:nvSpPr>
          <p:cNvPr id="1048738" name="Google Shape;536;p263"/>
          <p:cNvSpPr>
            <a:spLocks noGrp="1"/>
          </p:cNvSpPr>
          <p:nvPr>
            <p:ph type="pic" idx="6"/>
          </p:nvPr>
        </p:nvSpPr>
        <p:spPr>
          <a:xfrm>
            <a:off x="4302493" y="2631002"/>
            <a:ext cx="539010" cy="538720"/>
          </a:xfrm>
          <a:prstGeom prst="rect"/>
          <a:noFill/>
          <a:ln>
            <a:noFill/>
          </a:ln>
        </p:spPr>
      </p:sp>
      <p:sp>
        <p:nvSpPr>
          <p:cNvPr id="1048739" name="Google Shape;537;p263"/>
          <p:cNvSpPr>
            <a:spLocks noGrp="1"/>
          </p:cNvSpPr>
          <p:nvPr>
            <p:ph type="pic" idx="7"/>
          </p:nvPr>
        </p:nvSpPr>
        <p:spPr>
          <a:xfrm>
            <a:off x="7144013" y="2631002"/>
            <a:ext cx="539010" cy="538720"/>
          </a:xfrm>
          <a:prstGeom prst="rect"/>
          <a:noFill/>
          <a:ln>
            <a:noFill/>
          </a:ln>
        </p:spPr>
      </p:sp>
      <p:sp>
        <p:nvSpPr>
          <p:cNvPr id="1048740" name="Google Shape;538;p26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41" name="Google Shape;539;p26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361" name="Shape 540"/>
        <p:cNvGrpSpPr/>
        <p:nvPr/>
      </p:nvGrpSpPr>
      <p:grpSpPr>
        <a:xfrm>
          <a:off x="0" y="0"/>
          <a:ext cx="0" cy="0"/>
          <a:chOff x="0" y="0"/>
          <a:chExt cx="0" cy="0"/>
        </a:xfrm>
      </p:grpSpPr>
      <p:grpSp>
        <p:nvGrpSpPr>
          <p:cNvPr id="362" name="Google Shape;541;p264"/>
          <p:cNvGrpSpPr/>
          <p:nvPr/>
        </p:nvGrpSpPr>
        <p:grpSpPr>
          <a:xfrm>
            <a:off x="3138739" y="1728182"/>
            <a:ext cx="2866522" cy="2848912"/>
            <a:chOff x="-15798" y="0"/>
            <a:chExt cx="2571596" cy="2555798"/>
          </a:xfrm>
        </p:grpSpPr>
        <p:sp>
          <p:nvSpPr>
            <p:cNvPr id="1049364" name="Google Shape;542;p264"/>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9365" name="Google Shape;543;p264"/>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9366" name="Google Shape;544;p264"/>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9367" name="Google Shape;545;p264"/>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9368" name="Google Shape;546;p264"/>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grpSp>
      <p:sp>
        <p:nvSpPr>
          <p:cNvPr id="1049369" name="Google Shape;547;p264"/>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0" name="Google Shape;548;p264"/>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1" name="Google Shape;549;p264"/>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2" name="Google Shape;550;p264"/>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3" name="Google Shape;551;p264"/>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4" name="Google Shape;552;p264"/>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5" name="Google Shape;553;p264"/>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6" name="Google Shape;554;p264"/>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7" name="Google Shape;555;p264"/>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8" name="Google Shape;556;p264"/>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9" name="Google Shape;557;p264"/>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0" name="Google Shape;558;p264"/>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1" name="Google Shape;559;p264"/>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92" name="Shape 560"/>
        <p:cNvGrpSpPr/>
        <p:nvPr/>
      </p:nvGrpSpPr>
      <p:grpSpPr>
        <a:xfrm>
          <a:off x="0" y="0"/>
          <a:ext cx="0" cy="0"/>
          <a:chOff x="0" y="0"/>
          <a:chExt cx="0" cy="0"/>
        </a:xfrm>
      </p:grpSpPr>
      <p:grpSp>
        <p:nvGrpSpPr>
          <p:cNvPr id="193" name="Google Shape;561;p265"/>
          <p:cNvGrpSpPr/>
          <p:nvPr/>
        </p:nvGrpSpPr>
        <p:grpSpPr>
          <a:xfrm>
            <a:off x="3138739" y="1728182"/>
            <a:ext cx="2866522" cy="2848912"/>
            <a:chOff x="-15798" y="0"/>
            <a:chExt cx="2571596" cy="2555798"/>
          </a:xfrm>
        </p:grpSpPr>
        <p:sp>
          <p:nvSpPr>
            <p:cNvPr id="1048813" name="Google Shape;562;p26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8814" name="Google Shape;563;p26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8815" name="Google Shape;564;p26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8816" name="Google Shape;565;p26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8817" name="Google Shape;566;p26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grpSp>
      <p:sp>
        <p:nvSpPr>
          <p:cNvPr id="1048818" name="Google Shape;567;p265"/>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19" name="Google Shape;568;p265"/>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0" name="Google Shape;569;p265"/>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1" name="Google Shape;570;p265"/>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2" name="Google Shape;571;p265"/>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3" name="Google Shape;572;p265"/>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4" name="Google Shape;573;p265"/>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5" name="Google Shape;574;p265"/>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6" name="Google Shape;575;p265"/>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7" name="Google Shape;576;p265"/>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8" name="Google Shape;577;p265"/>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9" name="Google Shape;578;p265"/>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0" name="Google Shape;579;p265"/>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388" name="Shape 580"/>
        <p:cNvGrpSpPr/>
        <p:nvPr/>
      </p:nvGrpSpPr>
      <p:grpSpPr>
        <a:xfrm>
          <a:off x="0" y="0"/>
          <a:ext cx="0" cy="0"/>
          <a:chOff x="0" y="0"/>
          <a:chExt cx="0" cy="0"/>
        </a:xfrm>
      </p:grpSpPr>
      <p:pic>
        <p:nvPicPr>
          <p:cNvPr id="2097287" name="Google Shape;581;p26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89" name="Google Shape;582;p266"/>
          <p:cNvGrpSpPr/>
          <p:nvPr/>
        </p:nvGrpSpPr>
        <p:grpSpPr>
          <a:xfrm>
            <a:off x="2525214" y="825411"/>
            <a:ext cx="4093572" cy="4069088"/>
            <a:chOff x="2519466" y="821088"/>
            <a:chExt cx="4348428" cy="4322420"/>
          </a:xfrm>
        </p:grpSpPr>
        <p:sp>
          <p:nvSpPr>
            <p:cNvPr id="1049496" name="Google Shape;583;p266"/>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97" name="Google Shape;584;p266"/>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98" name="Google Shape;585;p266"/>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99" name="Google Shape;586;p266"/>
            <p:cNvSpPr/>
            <p:nvPr/>
          </p:nvSpPr>
          <p:spPr>
            <a:xfrm>
              <a:off x="4701894" y="1904474"/>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00" name="Google Shape;587;p266"/>
            <p:cNvSpPr/>
            <p:nvPr/>
          </p:nvSpPr>
          <p:spPr>
            <a:xfrm>
              <a:off x="2519466" y="1904508"/>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01" name="Google Shape;588;p266"/>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9502" name="Google Shape;589;p266"/>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3" name="Google Shape;590;p266"/>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4" name="Google Shape;591;p266"/>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5" name="Google Shape;592;p266"/>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6" name="Google Shape;593;p26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07" name="Google Shape;594;p26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262" name="Shape 595"/>
        <p:cNvGrpSpPr/>
        <p:nvPr/>
      </p:nvGrpSpPr>
      <p:grpSpPr>
        <a:xfrm>
          <a:off x="0" y="0"/>
          <a:ext cx="0" cy="0"/>
          <a:chOff x="0" y="0"/>
          <a:chExt cx="0" cy="0"/>
        </a:xfrm>
      </p:grpSpPr>
      <p:pic>
        <p:nvPicPr>
          <p:cNvPr id="2097220" name="Google Shape;596;p26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63" name="Google Shape;597;p267"/>
          <p:cNvGrpSpPr/>
          <p:nvPr/>
        </p:nvGrpSpPr>
        <p:grpSpPr>
          <a:xfrm>
            <a:off x="2525214" y="825411"/>
            <a:ext cx="4093572" cy="4069088"/>
            <a:chOff x="2519466" y="821088"/>
            <a:chExt cx="4348428" cy="4322420"/>
          </a:xfrm>
        </p:grpSpPr>
        <p:sp>
          <p:nvSpPr>
            <p:cNvPr id="1049074" name="Google Shape;598;p267"/>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75" name="Google Shape;599;p267"/>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76" name="Google Shape;600;p267"/>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77" name="Google Shape;601;p267"/>
            <p:cNvSpPr/>
            <p:nvPr/>
          </p:nvSpPr>
          <p:spPr>
            <a:xfrm>
              <a:off x="4701894" y="1904474"/>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78" name="Google Shape;602;p267"/>
            <p:cNvSpPr/>
            <p:nvPr/>
          </p:nvSpPr>
          <p:spPr>
            <a:xfrm>
              <a:off x="2519466" y="1904508"/>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79" name="Google Shape;603;p267"/>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9080" name="Google Shape;604;p267"/>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81" name="Google Shape;605;p267"/>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82" name="Google Shape;606;p267"/>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83" name="Google Shape;607;p267"/>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84" name="Google Shape;608;p26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85" name="Google Shape;609;p26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396" name="Shape 610"/>
        <p:cNvGrpSpPr/>
        <p:nvPr/>
      </p:nvGrpSpPr>
      <p:grpSpPr>
        <a:xfrm>
          <a:off x="0" y="0"/>
          <a:ext cx="0" cy="0"/>
          <a:chOff x="0" y="0"/>
          <a:chExt cx="0" cy="0"/>
        </a:xfrm>
      </p:grpSpPr>
      <p:pic>
        <p:nvPicPr>
          <p:cNvPr id="2097292" name="Google Shape;611;p26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34" name="Google Shape;612;p26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35" name="Google Shape;613;p26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97" name="Google Shape;614;p268"/>
          <p:cNvGrpSpPr/>
          <p:nvPr/>
        </p:nvGrpSpPr>
        <p:grpSpPr>
          <a:xfrm>
            <a:off x="881517" y="2193743"/>
            <a:ext cx="397892" cy="646462"/>
            <a:chOff x="1400864" y="1624076"/>
            <a:chExt cx="560368" cy="910439"/>
          </a:xfrm>
        </p:grpSpPr>
        <p:grpSp>
          <p:nvGrpSpPr>
            <p:cNvPr id="398" name="Google Shape;615;p268"/>
            <p:cNvGrpSpPr/>
            <p:nvPr/>
          </p:nvGrpSpPr>
          <p:grpSpPr>
            <a:xfrm>
              <a:off x="1400864" y="1624076"/>
              <a:ext cx="560368" cy="825149"/>
              <a:chOff x="1342876" y="1647676"/>
              <a:chExt cx="560368" cy="825149"/>
            </a:xfrm>
          </p:grpSpPr>
          <p:sp>
            <p:nvSpPr>
              <p:cNvPr id="1049536" name="Google Shape;616;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37" name="Google Shape;617;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6" name="Google Shape;618;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38" name="Google Shape;619;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99" name="Google Shape;620;p268"/>
          <p:cNvGrpSpPr/>
          <p:nvPr/>
        </p:nvGrpSpPr>
        <p:grpSpPr>
          <a:xfrm>
            <a:off x="2622541" y="2193743"/>
            <a:ext cx="397892" cy="646462"/>
            <a:chOff x="1400864" y="1624076"/>
            <a:chExt cx="560368" cy="910439"/>
          </a:xfrm>
        </p:grpSpPr>
        <p:grpSp>
          <p:nvGrpSpPr>
            <p:cNvPr id="400" name="Google Shape;621;p268"/>
            <p:cNvGrpSpPr/>
            <p:nvPr/>
          </p:nvGrpSpPr>
          <p:grpSpPr>
            <a:xfrm>
              <a:off x="1400864" y="1624076"/>
              <a:ext cx="560368" cy="825149"/>
              <a:chOff x="1342876" y="1647676"/>
              <a:chExt cx="560368" cy="825149"/>
            </a:xfrm>
          </p:grpSpPr>
          <p:sp>
            <p:nvSpPr>
              <p:cNvPr id="1049539" name="Google Shape;622;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0" name="Google Shape;623;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7" name="Google Shape;624;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41" name="Google Shape;625;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1" name="Google Shape;626;p268"/>
          <p:cNvGrpSpPr/>
          <p:nvPr/>
        </p:nvGrpSpPr>
        <p:grpSpPr>
          <a:xfrm>
            <a:off x="4363565" y="2193743"/>
            <a:ext cx="397892" cy="646462"/>
            <a:chOff x="1400864" y="1624076"/>
            <a:chExt cx="560368" cy="910439"/>
          </a:xfrm>
        </p:grpSpPr>
        <p:grpSp>
          <p:nvGrpSpPr>
            <p:cNvPr id="402" name="Google Shape;627;p268"/>
            <p:cNvGrpSpPr/>
            <p:nvPr/>
          </p:nvGrpSpPr>
          <p:grpSpPr>
            <a:xfrm>
              <a:off x="1400864" y="1624076"/>
              <a:ext cx="560368" cy="825149"/>
              <a:chOff x="1342876" y="1647676"/>
              <a:chExt cx="560368" cy="825149"/>
            </a:xfrm>
          </p:grpSpPr>
          <p:sp>
            <p:nvSpPr>
              <p:cNvPr id="1049542" name="Google Shape;628;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3" name="Google Shape;629;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8" name="Google Shape;630;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44" name="Google Shape;631;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3" name="Google Shape;632;p268"/>
          <p:cNvGrpSpPr/>
          <p:nvPr/>
        </p:nvGrpSpPr>
        <p:grpSpPr>
          <a:xfrm>
            <a:off x="6104589" y="2193743"/>
            <a:ext cx="397892" cy="646462"/>
            <a:chOff x="1400864" y="1624076"/>
            <a:chExt cx="560368" cy="910439"/>
          </a:xfrm>
        </p:grpSpPr>
        <p:grpSp>
          <p:nvGrpSpPr>
            <p:cNvPr id="404" name="Google Shape;633;p268"/>
            <p:cNvGrpSpPr/>
            <p:nvPr/>
          </p:nvGrpSpPr>
          <p:grpSpPr>
            <a:xfrm>
              <a:off x="1400864" y="1624076"/>
              <a:ext cx="560368" cy="825149"/>
              <a:chOff x="1342876" y="1647676"/>
              <a:chExt cx="560368" cy="825149"/>
            </a:xfrm>
          </p:grpSpPr>
          <p:sp>
            <p:nvSpPr>
              <p:cNvPr id="1049545" name="Google Shape;634;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6" name="Google Shape;635;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9" name="Google Shape;636;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47" name="Google Shape;637;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5" name="Google Shape;638;p268"/>
          <p:cNvGrpSpPr/>
          <p:nvPr/>
        </p:nvGrpSpPr>
        <p:grpSpPr>
          <a:xfrm>
            <a:off x="7845614" y="2193743"/>
            <a:ext cx="397892" cy="646462"/>
            <a:chOff x="1400864" y="1624076"/>
            <a:chExt cx="560368" cy="910439"/>
          </a:xfrm>
        </p:grpSpPr>
        <p:grpSp>
          <p:nvGrpSpPr>
            <p:cNvPr id="406" name="Google Shape;639;p268"/>
            <p:cNvGrpSpPr/>
            <p:nvPr/>
          </p:nvGrpSpPr>
          <p:grpSpPr>
            <a:xfrm>
              <a:off x="1400864" y="1624076"/>
              <a:ext cx="560368" cy="825149"/>
              <a:chOff x="1342876" y="1647676"/>
              <a:chExt cx="560368" cy="825149"/>
            </a:xfrm>
          </p:grpSpPr>
          <p:sp>
            <p:nvSpPr>
              <p:cNvPr id="1049548" name="Google Shape;640;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9" name="Google Shape;641;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0" name="Google Shape;642;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50" name="Google Shape;643;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551" name="Google Shape;644;p268"/>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52" name="Google Shape;645;p268"/>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53" name="Google Shape;646;p268"/>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54" name="Google Shape;647;p268"/>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55" name="Google Shape;648;p268"/>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327" name="Shape 649"/>
        <p:cNvGrpSpPr/>
        <p:nvPr/>
      </p:nvGrpSpPr>
      <p:grpSpPr>
        <a:xfrm>
          <a:off x="0" y="0"/>
          <a:ext cx="0" cy="0"/>
          <a:chOff x="0" y="0"/>
          <a:chExt cx="0" cy="0"/>
        </a:xfrm>
      </p:grpSpPr>
      <p:pic>
        <p:nvPicPr>
          <p:cNvPr id="2097243" name="Google Shape;650;p26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66" name="Google Shape;651;p26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67" name="Google Shape;652;p26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28" name="Google Shape;653;p269"/>
          <p:cNvGrpSpPr/>
          <p:nvPr/>
        </p:nvGrpSpPr>
        <p:grpSpPr>
          <a:xfrm>
            <a:off x="881517" y="2193743"/>
            <a:ext cx="7361989" cy="646462"/>
            <a:chOff x="881517" y="2219381"/>
            <a:chExt cx="7361989" cy="646462"/>
          </a:xfrm>
        </p:grpSpPr>
        <p:grpSp>
          <p:nvGrpSpPr>
            <p:cNvPr id="329" name="Google Shape;654;p269"/>
            <p:cNvGrpSpPr/>
            <p:nvPr/>
          </p:nvGrpSpPr>
          <p:grpSpPr>
            <a:xfrm>
              <a:off x="881517" y="2219381"/>
              <a:ext cx="397892" cy="646462"/>
              <a:chOff x="1400864" y="1624076"/>
              <a:chExt cx="560368" cy="910439"/>
            </a:xfrm>
          </p:grpSpPr>
          <p:grpSp>
            <p:nvGrpSpPr>
              <p:cNvPr id="330" name="Google Shape;655;p269"/>
              <p:cNvGrpSpPr/>
              <p:nvPr/>
            </p:nvGrpSpPr>
            <p:grpSpPr>
              <a:xfrm>
                <a:off x="1400864" y="1624076"/>
                <a:ext cx="560368" cy="825149"/>
                <a:chOff x="1342876" y="1647676"/>
                <a:chExt cx="560368" cy="825149"/>
              </a:xfrm>
            </p:grpSpPr>
            <p:sp>
              <p:nvSpPr>
                <p:cNvPr id="1049268" name="Google Shape;656;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69" name="Google Shape;657;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9" name="Google Shape;658;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0" name="Google Shape;659;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1" name="Google Shape;660;p269"/>
            <p:cNvGrpSpPr/>
            <p:nvPr/>
          </p:nvGrpSpPr>
          <p:grpSpPr>
            <a:xfrm>
              <a:off x="2622541" y="2219381"/>
              <a:ext cx="397892" cy="646462"/>
              <a:chOff x="1400864" y="1624076"/>
              <a:chExt cx="560368" cy="910439"/>
            </a:xfrm>
          </p:grpSpPr>
          <p:grpSp>
            <p:nvGrpSpPr>
              <p:cNvPr id="332" name="Google Shape;661;p269"/>
              <p:cNvGrpSpPr/>
              <p:nvPr/>
            </p:nvGrpSpPr>
            <p:grpSpPr>
              <a:xfrm>
                <a:off x="1400864" y="1624076"/>
                <a:ext cx="560368" cy="825149"/>
                <a:chOff x="1342876" y="1647676"/>
                <a:chExt cx="560368" cy="825149"/>
              </a:xfrm>
            </p:grpSpPr>
            <p:sp>
              <p:nvSpPr>
                <p:cNvPr id="1049271" name="Google Shape;662;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72" name="Google Shape;663;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0" name="Google Shape;664;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3" name="Google Shape;665;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3" name="Google Shape;666;p269"/>
            <p:cNvGrpSpPr/>
            <p:nvPr/>
          </p:nvGrpSpPr>
          <p:grpSpPr>
            <a:xfrm>
              <a:off x="4363565" y="2219381"/>
              <a:ext cx="397892" cy="646462"/>
              <a:chOff x="1400864" y="1624076"/>
              <a:chExt cx="560368" cy="910439"/>
            </a:xfrm>
          </p:grpSpPr>
          <p:grpSp>
            <p:nvGrpSpPr>
              <p:cNvPr id="334" name="Google Shape;667;p269"/>
              <p:cNvGrpSpPr/>
              <p:nvPr/>
            </p:nvGrpSpPr>
            <p:grpSpPr>
              <a:xfrm>
                <a:off x="1400864" y="1624076"/>
                <a:ext cx="560368" cy="825149"/>
                <a:chOff x="1342876" y="1647676"/>
                <a:chExt cx="560368" cy="825149"/>
              </a:xfrm>
            </p:grpSpPr>
            <p:sp>
              <p:nvSpPr>
                <p:cNvPr id="1049274" name="Google Shape;668;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75" name="Google Shape;669;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1" name="Google Shape;670;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6" name="Google Shape;671;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5" name="Google Shape;672;p269"/>
            <p:cNvGrpSpPr/>
            <p:nvPr/>
          </p:nvGrpSpPr>
          <p:grpSpPr>
            <a:xfrm>
              <a:off x="6104589" y="2219381"/>
              <a:ext cx="397892" cy="646462"/>
              <a:chOff x="1400864" y="1624076"/>
              <a:chExt cx="560368" cy="910439"/>
            </a:xfrm>
          </p:grpSpPr>
          <p:grpSp>
            <p:nvGrpSpPr>
              <p:cNvPr id="336" name="Google Shape;673;p269"/>
              <p:cNvGrpSpPr/>
              <p:nvPr/>
            </p:nvGrpSpPr>
            <p:grpSpPr>
              <a:xfrm>
                <a:off x="1400864" y="1624076"/>
                <a:ext cx="560368" cy="825149"/>
                <a:chOff x="1342876" y="1647676"/>
                <a:chExt cx="560368" cy="825149"/>
              </a:xfrm>
            </p:grpSpPr>
            <p:sp>
              <p:nvSpPr>
                <p:cNvPr id="1049277" name="Google Shape;674;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78" name="Google Shape;675;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2" name="Google Shape;676;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9" name="Google Shape;677;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7" name="Google Shape;678;p269"/>
            <p:cNvGrpSpPr/>
            <p:nvPr/>
          </p:nvGrpSpPr>
          <p:grpSpPr>
            <a:xfrm>
              <a:off x="7845614" y="2219381"/>
              <a:ext cx="397892" cy="646462"/>
              <a:chOff x="1400864" y="1624076"/>
              <a:chExt cx="560368" cy="910439"/>
            </a:xfrm>
          </p:grpSpPr>
          <p:grpSp>
            <p:nvGrpSpPr>
              <p:cNvPr id="338" name="Google Shape;679;p269"/>
              <p:cNvGrpSpPr/>
              <p:nvPr/>
            </p:nvGrpSpPr>
            <p:grpSpPr>
              <a:xfrm>
                <a:off x="1400864" y="1624076"/>
                <a:ext cx="560368" cy="825149"/>
                <a:chOff x="1342876" y="1647676"/>
                <a:chExt cx="560368" cy="825149"/>
              </a:xfrm>
            </p:grpSpPr>
            <p:sp>
              <p:nvSpPr>
                <p:cNvPr id="1049280" name="Google Shape;680;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81" name="Google Shape;681;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3" name="Google Shape;682;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82" name="Google Shape;683;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283" name="Google Shape;684;p269"/>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84" name="Google Shape;685;p269"/>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85" name="Google Shape;686;p269"/>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86" name="Google Shape;687;p269"/>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87" name="Google Shape;688;p269"/>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493" name="Shape 689"/>
        <p:cNvGrpSpPr/>
        <p:nvPr/>
      </p:nvGrpSpPr>
      <p:grpSpPr>
        <a:xfrm>
          <a:off x="0" y="0"/>
          <a:ext cx="0" cy="0"/>
          <a:chOff x="0" y="0"/>
          <a:chExt cx="0" cy="0"/>
        </a:xfrm>
      </p:grpSpPr>
      <p:pic>
        <p:nvPicPr>
          <p:cNvPr id="2097309" name="Google Shape;690;p27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82" name="Google Shape;691;p27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83" name="Google Shape;692;p27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84"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85" name="Google Shape;694;p270"/>
          <p:cNvSpPr/>
          <p:nvPr/>
        </p:nvSpPr>
        <p:spPr>
          <a:xfrm>
            <a:off x="89548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1</a:t>
            </a:r>
          </a:p>
        </p:txBody>
      </p:sp>
      <p:sp>
        <p:nvSpPr>
          <p:cNvPr id="1049786" name="Google Shape;695;p270"/>
          <p:cNvSpPr/>
          <p:nvPr/>
        </p:nvSpPr>
        <p:spPr>
          <a:xfrm>
            <a:off x="283282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3</a:t>
            </a:r>
          </a:p>
        </p:txBody>
      </p:sp>
      <p:sp>
        <p:nvSpPr>
          <p:cNvPr id="1049787" name="Google Shape;696;p270"/>
          <p:cNvSpPr/>
          <p:nvPr/>
        </p:nvSpPr>
        <p:spPr>
          <a:xfrm>
            <a:off x="477016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5</a:t>
            </a:r>
          </a:p>
        </p:txBody>
      </p:sp>
      <p:sp>
        <p:nvSpPr>
          <p:cNvPr id="1049788" name="Google Shape;697;p270"/>
          <p:cNvSpPr/>
          <p:nvPr/>
        </p:nvSpPr>
        <p:spPr>
          <a:xfrm>
            <a:off x="670750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7</a:t>
            </a:r>
          </a:p>
        </p:txBody>
      </p:sp>
      <p:sp>
        <p:nvSpPr>
          <p:cNvPr id="1049789" name="Google Shape;698;p270"/>
          <p:cNvSpPr/>
          <p:nvPr/>
        </p:nvSpPr>
        <p:spPr>
          <a:xfrm>
            <a:off x="186415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2</a:t>
            </a:r>
          </a:p>
        </p:txBody>
      </p:sp>
      <p:sp>
        <p:nvSpPr>
          <p:cNvPr id="1049790" name="Google Shape;699;p270"/>
          <p:cNvSpPr/>
          <p:nvPr/>
        </p:nvSpPr>
        <p:spPr>
          <a:xfrm>
            <a:off x="380149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4</a:t>
            </a:r>
          </a:p>
        </p:txBody>
      </p:sp>
      <p:sp>
        <p:nvSpPr>
          <p:cNvPr id="1049791" name="Google Shape;700;p270"/>
          <p:cNvSpPr/>
          <p:nvPr/>
        </p:nvSpPr>
        <p:spPr>
          <a:xfrm>
            <a:off x="573883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6</a:t>
            </a:r>
          </a:p>
        </p:txBody>
      </p:sp>
      <p:sp>
        <p:nvSpPr>
          <p:cNvPr id="1049792" name="Google Shape;701;p270"/>
          <p:cNvSpPr/>
          <p:nvPr/>
        </p:nvSpPr>
        <p:spPr>
          <a:xfrm>
            <a:off x="767617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8</a:t>
            </a:r>
          </a:p>
        </p:txBody>
      </p:sp>
      <p:sp>
        <p:nvSpPr>
          <p:cNvPr id="1049793" name="Google Shape;702;p270"/>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4" name="Google Shape;703;p270"/>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5" name="Google Shape;704;p270"/>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6" name="Google Shape;705;p270"/>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7" name="Google Shape;706;p270"/>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8" name="Google Shape;707;p270"/>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9" name="Google Shape;708;p270"/>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800" name="Google Shape;709;p270"/>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343" name="Shape 710"/>
        <p:cNvGrpSpPr/>
        <p:nvPr/>
      </p:nvGrpSpPr>
      <p:grpSpPr>
        <a:xfrm>
          <a:off x="0" y="0"/>
          <a:ext cx="0" cy="0"/>
          <a:chOff x="0" y="0"/>
          <a:chExt cx="0" cy="0"/>
        </a:xfrm>
      </p:grpSpPr>
      <p:pic>
        <p:nvPicPr>
          <p:cNvPr id="2097247" name="Google Shape;711;p27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99" name="Google Shape;712;p27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00" name="Google Shape;713;p27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01"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302" name="Google Shape;715;p271"/>
          <p:cNvSpPr/>
          <p:nvPr/>
        </p:nvSpPr>
        <p:spPr>
          <a:xfrm>
            <a:off x="89548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1</a:t>
            </a:r>
          </a:p>
        </p:txBody>
      </p:sp>
      <p:sp>
        <p:nvSpPr>
          <p:cNvPr id="1049303" name="Google Shape;716;p271"/>
          <p:cNvSpPr/>
          <p:nvPr/>
        </p:nvSpPr>
        <p:spPr>
          <a:xfrm>
            <a:off x="283282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3</a:t>
            </a:r>
          </a:p>
        </p:txBody>
      </p:sp>
      <p:sp>
        <p:nvSpPr>
          <p:cNvPr id="1049304" name="Google Shape;717;p271"/>
          <p:cNvSpPr/>
          <p:nvPr/>
        </p:nvSpPr>
        <p:spPr>
          <a:xfrm>
            <a:off x="477016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5</a:t>
            </a:r>
          </a:p>
        </p:txBody>
      </p:sp>
      <p:sp>
        <p:nvSpPr>
          <p:cNvPr id="1049305" name="Google Shape;718;p271"/>
          <p:cNvSpPr/>
          <p:nvPr/>
        </p:nvSpPr>
        <p:spPr>
          <a:xfrm>
            <a:off x="670750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7</a:t>
            </a:r>
          </a:p>
        </p:txBody>
      </p:sp>
      <p:sp>
        <p:nvSpPr>
          <p:cNvPr id="1049306" name="Google Shape;719;p271"/>
          <p:cNvSpPr/>
          <p:nvPr/>
        </p:nvSpPr>
        <p:spPr>
          <a:xfrm>
            <a:off x="186415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2</a:t>
            </a:r>
          </a:p>
        </p:txBody>
      </p:sp>
      <p:sp>
        <p:nvSpPr>
          <p:cNvPr id="1049307" name="Google Shape;720;p271"/>
          <p:cNvSpPr/>
          <p:nvPr/>
        </p:nvSpPr>
        <p:spPr>
          <a:xfrm>
            <a:off x="380149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4</a:t>
            </a:r>
          </a:p>
        </p:txBody>
      </p:sp>
      <p:sp>
        <p:nvSpPr>
          <p:cNvPr id="1049308" name="Google Shape;721;p271"/>
          <p:cNvSpPr/>
          <p:nvPr/>
        </p:nvSpPr>
        <p:spPr>
          <a:xfrm>
            <a:off x="573883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6</a:t>
            </a:r>
          </a:p>
        </p:txBody>
      </p:sp>
      <p:sp>
        <p:nvSpPr>
          <p:cNvPr id="1049309" name="Google Shape;722;p271"/>
          <p:cNvSpPr/>
          <p:nvPr/>
        </p:nvSpPr>
        <p:spPr>
          <a:xfrm>
            <a:off x="767617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8</a:t>
            </a:r>
          </a:p>
        </p:txBody>
      </p:sp>
      <p:sp>
        <p:nvSpPr>
          <p:cNvPr id="1049310" name="Google Shape;723;p271"/>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1" name="Google Shape;724;p271"/>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2" name="Google Shape;725;p271"/>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3" name="Google Shape;726;p271"/>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4" name="Google Shape;727;p271"/>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5" name="Google Shape;728;p271"/>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6" name="Google Shape;729;p271"/>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7" name="Google Shape;730;p271"/>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86" name="Shape 731"/>
        <p:cNvGrpSpPr/>
        <p:nvPr/>
      </p:nvGrpSpPr>
      <p:grpSpPr>
        <a:xfrm>
          <a:off x="0" y="0"/>
          <a:ext cx="0" cy="0"/>
          <a:chOff x="0" y="0"/>
          <a:chExt cx="0" cy="0"/>
        </a:xfrm>
      </p:grpSpPr>
      <p:pic>
        <p:nvPicPr>
          <p:cNvPr id="2097181" name="Google Shape;732;p27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59" name="Google Shape;733;p27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60" name="Google Shape;734;p27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cxnSp>
        <p:nvCxnSpPr>
          <p:cNvPr id="3145742" name="Google Shape;735;p272"/>
          <p:cNvCxnSpPr>
            <a:cxnSpLocks/>
            <a:stCxn id="1048761"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8761" name="Google Shape;736;p272"/>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8762" name="Google Shape;737;p272"/>
          <p:cNvSpPr/>
          <p:nvPr/>
        </p:nvSpPr>
        <p:spPr>
          <a:xfrm>
            <a:off x="4387355" y="1481023"/>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8763" name="Google Shape;738;p272"/>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8764" name="Google Shape;739;p272"/>
          <p:cNvSpPr/>
          <p:nvPr/>
        </p:nvSpPr>
        <p:spPr>
          <a:xfrm>
            <a:off x="4387355" y="2694127"/>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8765" name="Google Shape;740;p272"/>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8766" name="Google Shape;741;p272"/>
          <p:cNvSpPr/>
          <p:nvPr/>
        </p:nvSpPr>
        <p:spPr>
          <a:xfrm>
            <a:off x="4387355" y="3907231"/>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8767" name="Google Shape;742;p272"/>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8768" name="Google Shape;743;p272"/>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69" name="Google Shape;744;p272"/>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70" name="Google Shape;745;p272"/>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71" name="Google Shape;746;p272"/>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72" name="Google Shape;747;p272"/>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73" name="Google Shape;748;p272"/>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74" name="Google Shape;749;p272"/>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366" name="Shape 37"/>
        <p:cNvGrpSpPr/>
        <p:nvPr/>
      </p:nvGrpSpPr>
      <p:grpSpPr>
        <a:xfrm>
          <a:off x="0" y="0"/>
          <a:ext cx="0" cy="0"/>
          <a:chOff x="0" y="0"/>
          <a:chExt cx="0" cy="0"/>
        </a:xfrm>
      </p:grpSpPr>
      <p:pic>
        <p:nvPicPr>
          <p:cNvPr id="2097266" name="Google Shape;38;p219"/>
          <p:cNvPicPr preferRelativeResize="0">
            <a:picLocks/>
          </p:cNvPicPr>
          <p:nvPr/>
        </p:nvPicPr>
        <p:blipFill rotWithShape="1">
          <a:blip xmlns:r="http://schemas.openxmlformats.org/officeDocument/2006/relationships" r:embed="rId1">
            <a:alphaModFix amt="95000"/>
          </a:blip>
          <a:srcRect l="39364" r="3593"/>
          <a:stretch>
            <a:fillRect/>
          </a:stretch>
        </p:blipFill>
        <p:spPr>
          <a:xfrm>
            <a:off x="4743084" y="0"/>
            <a:ext cx="4400917" cy="5143495"/>
          </a:xfrm>
          <a:prstGeom prst="rect"/>
          <a:noFill/>
          <a:ln>
            <a:noFill/>
          </a:ln>
        </p:spPr>
      </p:pic>
      <p:pic>
        <p:nvPicPr>
          <p:cNvPr id="2097267" name="Google Shape;39;p21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403" name="Google Shape;40;p219"/>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04" name="Google Shape;41;p219"/>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05" name="Google Shape;42;p21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06" name="Google Shape;43;p21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310" name="Shape 750"/>
        <p:cNvGrpSpPr/>
        <p:nvPr/>
      </p:nvGrpSpPr>
      <p:grpSpPr>
        <a:xfrm>
          <a:off x="0" y="0"/>
          <a:ext cx="0" cy="0"/>
          <a:chOff x="0" y="0"/>
          <a:chExt cx="0" cy="0"/>
        </a:xfrm>
      </p:grpSpPr>
      <p:pic>
        <p:nvPicPr>
          <p:cNvPr id="2097234" name="Google Shape;751;p27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97" name="Google Shape;752;p27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98" name="Google Shape;753;p27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cxnSp>
        <p:nvCxnSpPr>
          <p:cNvPr id="3145798" name="Google Shape;754;p273"/>
          <p:cNvCxnSpPr>
            <a:cxnSpLocks/>
            <a:stCxn id="1049199"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9199" name="Google Shape;755;p273"/>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9200" name="Google Shape;756;p273"/>
          <p:cNvSpPr/>
          <p:nvPr/>
        </p:nvSpPr>
        <p:spPr>
          <a:xfrm>
            <a:off x="4387355" y="1481023"/>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9201" name="Google Shape;757;p273"/>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9202" name="Google Shape;758;p273"/>
          <p:cNvSpPr/>
          <p:nvPr/>
        </p:nvSpPr>
        <p:spPr>
          <a:xfrm>
            <a:off x="4387355" y="2694127"/>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9203" name="Google Shape;759;p273"/>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9204" name="Google Shape;760;p273"/>
          <p:cNvSpPr/>
          <p:nvPr/>
        </p:nvSpPr>
        <p:spPr>
          <a:xfrm>
            <a:off x="4387355" y="3907231"/>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9205" name="Google Shape;761;p273"/>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9206" name="Google Shape;762;p273"/>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07" name="Google Shape;763;p273"/>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08" name="Google Shape;764;p273"/>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09" name="Google Shape;765;p273"/>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10" name="Google Shape;766;p273"/>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11" name="Google Shape;767;p273"/>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12" name="Google Shape;768;p273"/>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482" name="Shape 769"/>
        <p:cNvGrpSpPr/>
        <p:nvPr/>
      </p:nvGrpSpPr>
      <p:grpSpPr>
        <a:xfrm>
          <a:off x="0" y="0"/>
          <a:ext cx="0" cy="0"/>
          <a:chOff x="0" y="0"/>
          <a:chExt cx="0" cy="0"/>
        </a:xfrm>
      </p:grpSpPr>
      <p:pic>
        <p:nvPicPr>
          <p:cNvPr id="2097306" name="Google Shape;770;p27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21" name="Google Shape;771;p27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22" name="Google Shape;772;p27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83" name="Google Shape;773;p274"/>
          <p:cNvGrpSpPr/>
          <p:nvPr/>
        </p:nvGrpSpPr>
        <p:grpSpPr>
          <a:xfrm>
            <a:off x="914091" y="752041"/>
            <a:ext cx="7280306" cy="4126450"/>
            <a:chOff x="556442" y="752041"/>
            <a:chExt cx="7280306" cy="4126450"/>
          </a:xfrm>
        </p:grpSpPr>
        <p:cxnSp>
          <p:nvCxnSpPr>
            <p:cNvPr id="3145866" name="Google Shape;774;p274"/>
            <p:cNvCxnSpPr>
              <a:cxnSpLocks/>
              <a:stCxn id="1049723" idx="6"/>
              <a:endCxn id="1049727"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7" name="Google Shape;777;p274"/>
            <p:cNvCxnSpPr>
              <a:cxnSpLocks/>
              <a:stCxn id="1049723" idx="6"/>
              <a:endCxn id="1049733"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8" name="Google Shape;779;p274"/>
            <p:cNvCxnSpPr>
              <a:cxnSpLocks/>
              <a:stCxn id="1049723" idx="6"/>
              <a:endCxn id="1049736"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9" name="Google Shape;781;p274"/>
            <p:cNvCxnSpPr>
              <a:cxnSpLocks/>
              <a:stCxn id="1049723" idx="6"/>
              <a:endCxn id="104974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0" name="Google Shape;783;p274"/>
            <p:cNvCxnSpPr>
              <a:cxnSpLocks/>
              <a:stCxn id="1049723" idx="6"/>
              <a:endCxn id="1049742"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1" name="Google Shape;785;p274"/>
            <p:cNvCxnSpPr>
              <a:cxnSpLocks/>
              <a:stCxn id="1049723" idx="6"/>
              <a:endCxn id="104973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2" name="Google Shape;787;p274"/>
            <p:cNvCxnSpPr>
              <a:cxnSpLocks/>
              <a:stCxn id="1049723" idx="6"/>
              <a:endCxn id="1049730"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484" name="Google Shape;789;p274"/>
            <p:cNvGrpSpPr/>
            <p:nvPr/>
          </p:nvGrpSpPr>
          <p:grpSpPr>
            <a:xfrm>
              <a:off x="556442" y="1526794"/>
              <a:ext cx="2576946" cy="2576946"/>
              <a:chOff x="941492" y="1686560"/>
              <a:chExt cx="1876213" cy="1876213"/>
            </a:xfrm>
          </p:grpSpPr>
          <p:sp>
            <p:nvSpPr>
              <p:cNvPr id="1049723" name="Google Shape;775;p274"/>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24" name="Google Shape;790;p274"/>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725" name="Google Shape;791;p274"/>
            <p:cNvSpPr/>
            <p:nvPr/>
          </p:nvSpPr>
          <p:spPr>
            <a:xfrm>
              <a:off x="4529278" y="75204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26" name="Google Shape;792;p274"/>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9727" name="Google Shape;776;p274"/>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28" name="Google Shape;793;p274"/>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29" name="Google Shape;794;p274"/>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9730" name="Google Shape;788;p274"/>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31" name="Google Shape;795;p274"/>
            <p:cNvSpPr/>
            <p:nvPr/>
          </p:nvSpPr>
          <p:spPr>
            <a:xfrm>
              <a:off x="4529278" y="1968387"/>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32" name="Google Shape;796;p274"/>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9733" name="Google Shape;778;p274"/>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34" name="Google Shape;797;p274"/>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35" name="Google Shape;798;p274"/>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9736" name="Google Shape;780;p274"/>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37" name="Google Shape;799;p274"/>
            <p:cNvSpPr/>
            <p:nvPr/>
          </p:nvSpPr>
          <p:spPr>
            <a:xfrm>
              <a:off x="4529278" y="318522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38" name="Google Shape;800;p274"/>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9739" name="Google Shape;786;p274"/>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40" name="Google Shape;801;p274"/>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41" name="Google Shape;802;p274"/>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742" name="Google Shape;784;p274"/>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43" name="Google Shape;803;p274"/>
            <p:cNvSpPr/>
            <p:nvPr/>
          </p:nvSpPr>
          <p:spPr>
            <a:xfrm>
              <a:off x="4529278" y="4402542"/>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44" name="Google Shape;804;p274"/>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745" name="Google Shape;782;p274"/>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746" name="Google Shape;805;p274"/>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47" name="Google Shape;806;p274"/>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48" name="Google Shape;807;p274"/>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49" name="Google Shape;808;p274"/>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50" name="Google Shape;809;p274"/>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51" name="Google Shape;810;p274"/>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52" name="Google Shape;811;p274"/>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53" name="Google Shape;812;p274"/>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230" name="Shape 813"/>
        <p:cNvGrpSpPr/>
        <p:nvPr/>
      </p:nvGrpSpPr>
      <p:grpSpPr>
        <a:xfrm>
          <a:off x="0" y="0"/>
          <a:ext cx="0" cy="0"/>
          <a:chOff x="0" y="0"/>
          <a:chExt cx="0" cy="0"/>
        </a:xfrm>
      </p:grpSpPr>
      <p:pic>
        <p:nvPicPr>
          <p:cNvPr id="2097213" name="Google Shape;814;p27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80" name="Google Shape;815;p27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81" name="Google Shape;816;p27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31" name="Google Shape;817;p275"/>
          <p:cNvGrpSpPr/>
          <p:nvPr/>
        </p:nvGrpSpPr>
        <p:grpSpPr>
          <a:xfrm>
            <a:off x="914091" y="752041"/>
            <a:ext cx="7280306" cy="4126450"/>
            <a:chOff x="556442" y="752041"/>
            <a:chExt cx="7280306" cy="4126450"/>
          </a:xfrm>
        </p:grpSpPr>
        <p:cxnSp>
          <p:nvCxnSpPr>
            <p:cNvPr id="3145757" name="Google Shape;818;p275"/>
            <p:cNvCxnSpPr>
              <a:cxnSpLocks/>
              <a:stCxn id="1048982" idx="6"/>
              <a:endCxn id="104898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8" name="Google Shape;821;p275"/>
            <p:cNvCxnSpPr>
              <a:cxnSpLocks/>
              <a:stCxn id="1048982" idx="6"/>
              <a:endCxn id="104899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9" name="Google Shape;823;p275"/>
            <p:cNvCxnSpPr>
              <a:cxnSpLocks/>
              <a:stCxn id="1048982" idx="6"/>
              <a:endCxn id="1048995"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0" name="Google Shape;825;p275"/>
            <p:cNvCxnSpPr>
              <a:cxnSpLocks/>
              <a:stCxn id="1048982" idx="6"/>
              <a:endCxn id="1049004"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1" name="Google Shape;827;p275"/>
            <p:cNvCxnSpPr>
              <a:cxnSpLocks/>
              <a:stCxn id="1048982" idx="6"/>
              <a:endCxn id="104900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2" name="Google Shape;829;p275"/>
            <p:cNvCxnSpPr>
              <a:cxnSpLocks/>
              <a:stCxn id="1048982" idx="6"/>
              <a:endCxn id="1048998"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3" name="Google Shape;831;p275"/>
            <p:cNvCxnSpPr>
              <a:cxnSpLocks/>
              <a:stCxn id="1048982" idx="6"/>
              <a:endCxn id="1048989"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32" name="Google Shape;833;p275"/>
            <p:cNvGrpSpPr/>
            <p:nvPr/>
          </p:nvGrpSpPr>
          <p:grpSpPr>
            <a:xfrm>
              <a:off x="556442" y="1526794"/>
              <a:ext cx="2576946" cy="2576946"/>
              <a:chOff x="941492" y="1686560"/>
              <a:chExt cx="1876213" cy="1876213"/>
            </a:xfrm>
          </p:grpSpPr>
          <p:sp>
            <p:nvSpPr>
              <p:cNvPr id="1048982" name="Google Shape;819;p275"/>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83" name="Google Shape;834;p275"/>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984" name="Google Shape;835;p275"/>
            <p:cNvSpPr/>
            <p:nvPr/>
          </p:nvSpPr>
          <p:spPr>
            <a:xfrm>
              <a:off x="4529278" y="75204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85" name="Google Shape;836;p275"/>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8986" name="Google Shape;820;p275"/>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87" name="Google Shape;837;p275"/>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88" name="Google Shape;838;p275"/>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8989" name="Google Shape;832;p275"/>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0" name="Google Shape;839;p275"/>
            <p:cNvSpPr/>
            <p:nvPr/>
          </p:nvSpPr>
          <p:spPr>
            <a:xfrm>
              <a:off x="4529278" y="1968387"/>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91" name="Google Shape;840;p275"/>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8992" name="Google Shape;822;p275"/>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3" name="Google Shape;841;p275"/>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94" name="Google Shape;842;p275"/>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8995" name="Google Shape;824;p275"/>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6" name="Google Shape;843;p275"/>
            <p:cNvSpPr/>
            <p:nvPr/>
          </p:nvSpPr>
          <p:spPr>
            <a:xfrm>
              <a:off x="4529278" y="318522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97" name="Google Shape;844;p275"/>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8998" name="Google Shape;830;p275"/>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9" name="Google Shape;845;p275"/>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00" name="Google Shape;846;p275"/>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001" name="Google Shape;828;p275"/>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02" name="Google Shape;847;p275"/>
            <p:cNvSpPr/>
            <p:nvPr/>
          </p:nvSpPr>
          <p:spPr>
            <a:xfrm>
              <a:off x="4529278" y="4402542"/>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03" name="Google Shape;848;p275"/>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004" name="Google Shape;826;p275"/>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005" name="Google Shape;849;p275"/>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06" name="Google Shape;850;p275"/>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07" name="Google Shape;851;p275"/>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08" name="Google Shape;852;p275"/>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09" name="Google Shape;853;p275"/>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10" name="Google Shape;854;p275"/>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11" name="Google Shape;855;p275"/>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12" name="Google Shape;856;p275"/>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437" name="Shape 857"/>
        <p:cNvGrpSpPr/>
        <p:nvPr/>
      </p:nvGrpSpPr>
      <p:grpSpPr>
        <a:xfrm>
          <a:off x="0" y="0"/>
          <a:ext cx="0" cy="0"/>
          <a:chOff x="0" y="0"/>
          <a:chExt cx="0" cy="0"/>
        </a:xfrm>
      </p:grpSpPr>
      <p:sp>
        <p:nvSpPr>
          <p:cNvPr id="1049626" name="Google Shape;858;p276"/>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300" name="Google Shape;859;p27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27" name="Google Shape;860;p27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28" name="Google Shape;861;p27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38" name="Google Shape;862;p276"/>
          <p:cNvGrpSpPr/>
          <p:nvPr/>
        </p:nvGrpSpPr>
        <p:grpSpPr>
          <a:xfrm>
            <a:off x="716012" y="759582"/>
            <a:ext cx="3556067" cy="4132337"/>
            <a:chOff x="520700" y="759582"/>
            <a:chExt cx="3556067" cy="4132337"/>
          </a:xfrm>
        </p:grpSpPr>
        <p:cxnSp>
          <p:nvCxnSpPr>
            <p:cNvPr id="3145846" name="Google Shape;863;p276"/>
            <p:cNvCxnSpPr>
              <a:cxnSpLocks/>
              <a:stCxn id="1049629" idx="6"/>
              <a:endCxn id="1049630"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7" name="Google Shape;866;p276"/>
            <p:cNvCxnSpPr>
              <a:cxnSpLocks/>
              <a:stCxn id="1049629" idx="6"/>
              <a:endCxn id="1049632"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8" name="Google Shape;868;p276"/>
            <p:cNvCxnSpPr>
              <a:cxnSpLocks/>
              <a:stCxn id="1049629" idx="6"/>
              <a:endCxn id="1049638"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9" name="Google Shape;870;p276"/>
            <p:cNvCxnSpPr>
              <a:cxnSpLocks/>
              <a:stCxn id="1049629" idx="6"/>
              <a:endCxn id="104964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0" name="Google Shape;872;p276"/>
            <p:cNvCxnSpPr>
              <a:cxnSpLocks/>
              <a:stCxn id="1049629" idx="6"/>
              <a:endCxn id="104963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1" name="Google Shape;874;p276"/>
            <p:cNvCxnSpPr>
              <a:cxnSpLocks/>
              <a:stCxn id="1049629" idx="6"/>
              <a:endCxn id="1049634"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2" name="Google Shape;876;p276"/>
            <p:cNvCxnSpPr>
              <a:cxnSpLocks/>
              <a:endCxn id="1049640"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629" name="Google Shape;864;p276"/>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439" name="Google Shape;878;p276"/>
            <p:cNvGrpSpPr/>
            <p:nvPr/>
          </p:nvGrpSpPr>
          <p:grpSpPr>
            <a:xfrm>
              <a:off x="3420306" y="759582"/>
              <a:ext cx="656461" cy="4132337"/>
              <a:chOff x="3522182" y="752447"/>
              <a:chExt cx="656468" cy="4132036"/>
            </a:xfrm>
          </p:grpSpPr>
          <p:grpSp>
            <p:nvGrpSpPr>
              <p:cNvPr id="440" name="Google Shape;879;p276"/>
              <p:cNvGrpSpPr/>
              <p:nvPr/>
            </p:nvGrpSpPr>
            <p:grpSpPr>
              <a:xfrm>
                <a:off x="3522182" y="752447"/>
                <a:ext cx="656468" cy="419144"/>
                <a:chOff x="3522182" y="782927"/>
                <a:chExt cx="656468" cy="419144"/>
              </a:xfrm>
            </p:grpSpPr>
            <p:sp>
              <p:nvSpPr>
                <p:cNvPr id="1049630" name="Google Shape;865;p276"/>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31" name="Google Shape;880;p276"/>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p>
              </p:txBody>
            </p:sp>
          </p:grpSp>
          <p:grpSp>
            <p:nvGrpSpPr>
              <p:cNvPr id="441" name="Google Shape;881;p276"/>
              <p:cNvGrpSpPr/>
              <p:nvPr/>
            </p:nvGrpSpPr>
            <p:grpSpPr>
              <a:xfrm>
                <a:off x="3522182" y="1371527"/>
                <a:ext cx="656467" cy="419144"/>
                <a:chOff x="3522182" y="1395657"/>
                <a:chExt cx="656467" cy="419144"/>
              </a:xfrm>
            </p:grpSpPr>
            <p:sp>
              <p:nvSpPr>
                <p:cNvPr id="1049632" name="Google Shape;867;p276"/>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33" name="Google Shape;882;p276"/>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p>
              </p:txBody>
            </p:sp>
          </p:grpSp>
          <p:grpSp>
            <p:nvGrpSpPr>
              <p:cNvPr id="442" name="Google Shape;883;p276"/>
              <p:cNvGrpSpPr/>
              <p:nvPr/>
            </p:nvGrpSpPr>
            <p:grpSpPr>
              <a:xfrm>
                <a:off x="3522182" y="3228607"/>
                <a:ext cx="656467" cy="417878"/>
                <a:chOff x="3522182" y="3233686"/>
                <a:chExt cx="656467" cy="417878"/>
              </a:xfrm>
            </p:grpSpPr>
            <p:sp>
              <p:nvSpPr>
                <p:cNvPr id="1049634" name="Google Shape;875;p276"/>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35" name="Google Shape;884;p276"/>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p>
              </p:txBody>
            </p:sp>
          </p:grpSp>
          <p:grpSp>
            <p:nvGrpSpPr>
              <p:cNvPr id="443" name="Google Shape;885;p276"/>
              <p:cNvGrpSpPr/>
              <p:nvPr/>
            </p:nvGrpSpPr>
            <p:grpSpPr>
              <a:xfrm>
                <a:off x="3522182" y="3846259"/>
                <a:ext cx="656467" cy="419144"/>
                <a:chOff x="3522182" y="3844987"/>
                <a:chExt cx="656467" cy="419144"/>
              </a:xfrm>
            </p:grpSpPr>
            <p:sp>
              <p:nvSpPr>
                <p:cNvPr id="1049636" name="Google Shape;873;p276"/>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37" name="Google Shape;886;p276"/>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p>
              </p:txBody>
            </p:sp>
          </p:grpSp>
          <p:grpSp>
            <p:nvGrpSpPr>
              <p:cNvPr id="444" name="Google Shape;887;p276"/>
              <p:cNvGrpSpPr/>
              <p:nvPr/>
            </p:nvGrpSpPr>
            <p:grpSpPr>
              <a:xfrm>
                <a:off x="3522182" y="1990447"/>
                <a:ext cx="656467" cy="417878"/>
                <a:chOff x="3522182" y="2008227"/>
                <a:chExt cx="656467" cy="417878"/>
              </a:xfrm>
            </p:grpSpPr>
            <p:sp>
              <p:nvSpPr>
                <p:cNvPr id="1049638" name="Google Shape;869;p276"/>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39" name="Google Shape;888;p276"/>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p>
              </p:txBody>
            </p:sp>
          </p:grpSp>
          <p:grpSp>
            <p:nvGrpSpPr>
              <p:cNvPr id="445" name="Google Shape;889;p276"/>
              <p:cNvGrpSpPr/>
              <p:nvPr/>
            </p:nvGrpSpPr>
            <p:grpSpPr>
              <a:xfrm>
                <a:off x="3522182" y="2609527"/>
                <a:ext cx="656467" cy="417878"/>
                <a:chOff x="3522182" y="2620957"/>
                <a:chExt cx="656467" cy="417878"/>
              </a:xfrm>
            </p:grpSpPr>
            <p:sp>
              <p:nvSpPr>
                <p:cNvPr id="1049640" name="Google Shape;877;p276"/>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41" name="Google Shape;890;p276"/>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p>
              </p:txBody>
            </p:sp>
          </p:grpSp>
          <p:grpSp>
            <p:nvGrpSpPr>
              <p:cNvPr id="446" name="Google Shape;891;p276"/>
              <p:cNvGrpSpPr/>
              <p:nvPr/>
            </p:nvGrpSpPr>
            <p:grpSpPr>
              <a:xfrm>
                <a:off x="3522182" y="4465339"/>
                <a:ext cx="656467" cy="419144"/>
                <a:chOff x="3522182" y="4457719"/>
                <a:chExt cx="656467" cy="419144"/>
              </a:xfrm>
            </p:grpSpPr>
            <p:sp>
              <p:nvSpPr>
                <p:cNvPr id="1049642" name="Google Shape;871;p276"/>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43" name="Google Shape;892;p276"/>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9644" name="Google Shape;893;p276"/>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45" name="Google Shape;894;p276"/>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46" name="Google Shape;895;p276"/>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47" name="Google Shape;896;p276"/>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48" name="Google Shape;897;p276"/>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49" name="Google Shape;898;p276"/>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50" name="Google Shape;899;p276"/>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51" name="Google Shape;900;p276"/>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268" name="Shape 901"/>
        <p:cNvGrpSpPr/>
        <p:nvPr/>
      </p:nvGrpSpPr>
      <p:grpSpPr>
        <a:xfrm>
          <a:off x="0" y="0"/>
          <a:ext cx="0" cy="0"/>
          <a:chOff x="0" y="0"/>
          <a:chExt cx="0" cy="0"/>
        </a:xfrm>
      </p:grpSpPr>
      <p:sp>
        <p:nvSpPr>
          <p:cNvPr id="1049092" name="Google Shape;902;p277"/>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22" name="Google Shape;903;p27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93" name="Google Shape;904;p27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94" name="Google Shape;905;p27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69" name="Google Shape;906;p277"/>
          <p:cNvGrpSpPr/>
          <p:nvPr/>
        </p:nvGrpSpPr>
        <p:grpSpPr>
          <a:xfrm>
            <a:off x="716012" y="759582"/>
            <a:ext cx="3556067" cy="4132337"/>
            <a:chOff x="520700" y="759582"/>
            <a:chExt cx="3556067" cy="4132337"/>
          </a:xfrm>
        </p:grpSpPr>
        <p:cxnSp>
          <p:nvCxnSpPr>
            <p:cNvPr id="3145780" name="Google Shape;907;p277"/>
            <p:cNvCxnSpPr>
              <a:cxnSpLocks/>
              <a:stCxn id="1049095" idx="6"/>
              <a:endCxn id="104909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1" name="Google Shape;910;p277"/>
            <p:cNvCxnSpPr>
              <a:cxnSpLocks/>
              <a:stCxn id="1049095" idx="6"/>
              <a:endCxn id="104909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2" name="Google Shape;912;p277"/>
            <p:cNvCxnSpPr>
              <a:cxnSpLocks/>
              <a:stCxn id="1049095" idx="6"/>
              <a:endCxn id="1049104"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3" name="Google Shape;914;p277"/>
            <p:cNvCxnSpPr>
              <a:cxnSpLocks/>
              <a:stCxn id="1049095" idx="6"/>
              <a:endCxn id="104910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4" name="Google Shape;916;p277"/>
            <p:cNvCxnSpPr>
              <a:cxnSpLocks/>
              <a:stCxn id="1049095" idx="6"/>
              <a:endCxn id="1049102"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5" name="Google Shape;918;p277"/>
            <p:cNvCxnSpPr>
              <a:cxnSpLocks/>
              <a:stCxn id="1049095" idx="6"/>
              <a:endCxn id="1049100"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6" name="Google Shape;920;p277"/>
            <p:cNvCxnSpPr>
              <a:cxnSpLocks/>
              <a:endCxn id="1049106"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095" name="Google Shape;908;p277"/>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270" name="Google Shape;922;p277"/>
            <p:cNvGrpSpPr/>
            <p:nvPr/>
          </p:nvGrpSpPr>
          <p:grpSpPr>
            <a:xfrm>
              <a:off x="3420306" y="759582"/>
              <a:ext cx="656461" cy="4132337"/>
              <a:chOff x="3522182" y="752447"/>
              <a:chExt cx="656468" cy="4132036"/>
            </a:xfrm>
          </p:grpSpPr>
          <p:grpSp>
            <p:nvGrpSpPr>
              <p:cNvPr id="271" name="Google Shape;923;p277"/>
              <p:cNvGrpSpPr/>
              <p:nvPr/>
            </p:nvGrpSpPr>
            <p:grpSpPr>
              <a:xfrm>
                <a:off x="3522182" y="752447"/>
                <a:ext cx="656468" cy="419144"/>
                <a:chOff x="3522182" y="782927"/>
                <a:chExt cx="656468" cy="419144"/>
              </a:xfrm>
            </p:grpSpPr>
            <p:sp>
              <p:nvSpPr>
                <p:cNvPr id="1049096" name="Google Shape;909;p277"/>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097" name="Google Shape;924;p277"/>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p>
              </p:txBody>
            </p:sp>
          </p:grpSp>
          <p:grpSp>
            <p:nvGrpSpPr>
              <p:cNvPr id="272" name="Google Shape;925;p277"/>
              <p:cNvGrpSpPr/>
              <p:nvPr/>
            </p:nvGrpSpPr>
            <p:grpSpPr>
              <a:xfrm>
                <a:off x="3522182" y="1371527"/>
                <a:ext cx="656467" cy="419144"/>
                <a:chOff x="3522182" y="1395657"/>
                <a:chExt cx="656467" cy="419144"/>
              </a:xfrm>
            </p:grpSpPr>
            <p:sp>
              <p:nvSpPr>
                <p:cNvPr id="1049098" name="Google Shape;911;p277"/>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099" name="Google Shape;926;p277"/>
                <p:cNvSpPr/>
                <p:nvPr/>
              </p:nvSpPr>
              <p:spPr>
                <a:xfrm>
                  <a:off x="3759470" y="139565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p>
              </p:txBody>
            </p:sp>
          </p:grpSp>
          <p:grpSp>
            <p:nvGrpSpPr>
              <p:cNvPr id="273" name="Google Shape;927;p277"/>
              <p:cNvGrpSpPr/>
              <p:nvPr/>
            </p:nvGrpSpPr>
            <p:grpSpPr>
              <a:xfrm>
                <a:off x="3522182" y="3228607"/>
                <a:ext cx="656467" cy="417878"/>
                <a:chOff x="3522182" y="3233686"/>
                <a:chExt cx="656467" cy="417878"/>
              </a:xfrm>
            </p:grpSpPr>
            <p:sp>
              <p:nvSpPr>
                <p:cNvPr id="1049100" name="Google Shape;919;p277"/>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1" name="Google Shape;928;p277"/>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p>
              </p:txBody>
            </p:sp>
          </p:grpSp>
          <p:grpSp>
            <p:nvGrpSpPr>
              <p:cNvPr id="274" name="Google Shape;929;p277"/>
              <p:cNvGrpSpPr/>
              <p:nvPr/>
            </p:nvGrpSpPr>
            <p:grpSpPr>
              <a:xfrm>
                <a:off x="3522182" y="3846259"/>
                <a:ext cx="656467" cy="419144"/>
                <a:chOff x="3522182" y="3844987"/>
                <a:chExt cx="656467" cy="419144"/>
              </a:xfrm>
            </p:grpSpPr>
            <p:sp>
              <p:nvSpPr>
                <p:cNvPr id="1049102" name="Google Shape;917;p277"/>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3" name="Google Shape;930;p277"/>
                <p:cNvSpPr/>
                <p:nvPr/>
              </p:nvSpPr>
              <p:spPr>
                <a:xfrm>
                  <a:off x="3759470" y="384498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p>
              </p:txBody>
            </p:sp>
          </p:grpSp>
          <p:grpSp>
            <p:nvGrpSpPr>
              <p:cNvPr id="275" name="Google Shape;931;p277"/>
              <p:cNvGrpSpPr/>
              <p:nvPr/>
            </p:nvGrpSpPr>
            <p:grpSpPr>
              <a:xfrm>
                <a:off x="3522182" y="1990447"/>
                <a:ext cx="656467" cy="417878"/>
                <a:chOff x="3522182" y="2008227"/>
                <a:chExt cx="656467" cy="417878"/>
              </a:xfrm>
            </p:grpSpPr>
            <p:sp>
              <p:nvSpPr>
                <p:cNvPr id="1049104" name="Google Shape;913;p277"/>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5" name="Google Shape;932;p277"/>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p>
              </p:txBody>
            </p:sp>
          </p:grpSp>
          <p:grpSp>
            <p:nvGrpSpPr>
              <p:cNvPr id="276" name="Google Shape;933;p277"/>
              <p:cNvGrpSpPr/>
              <p:nvPr/>
            </p:nvGrpSpPr>
            <p:grpSpPr>
              <a:xfrm>
                <a:off x="3522182" y="2609527"/>
                <a:ext cx="656467" cy="417878"/>
                <a:chOff x="3522182" y="2620957"/>
                <a:chExt cx="656467" cy="417878"/>
              </a:xfrm>
            </p:grpSpPr>
            <p:sp>
              <p:nvSpPr>
                <p:cNvPr id="1049106" name="Google Shape;921;p277"/>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7" name="Google Shape;934;p277"/>
                <p:cNvSpPr/>
                <p:nvPr/>
              </p:nvSpPr>
              <p:spPr>
                <a:xfrm>
                  <a:off x="3759470" y="2620957"/>
                  <a:ext cx="419179" cy="417878"/>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p>
              </p:txBody>
            </p:sp>
          </p:grpSp>
          <p:grpSp>
            <p:nvGrpSpPr>
              <p:cNvPr id="277" name="Google Shape;935;p277"/>
              <p:cNvGrpSpPr/>
              <p:nvPr/>
            </p:nvGrpSpPr>
            <p:grpSpPr>
              <a:xfrm>
                <a:off x="3522182" y="4465339"/>
                <a:ext cx="656467" cy="419144"/>
                <a:chOff x="3522182" y="4457719"/>
                <a:chExt cx="656467" cy="419144"/>
              </a:xfrm>
            </p:grpSpPr>
            <p:sp>
              <p:nvSpPr>
                <p:cNvPr id="1049108" name="Google Shape;915;p277"/>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9" name="Google Shape;936;p277"/>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9110" name="Google Shape;937;p277"/>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1" name="Google Shape;938;p277"/>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2" name="Google Shape;939;p277"/>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3" name="Google Shape;940;p277"/>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4" name="Google Shape;941;p277"/>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5" name="Google Shape;942;p277"/>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6" name="Google Shape;943;p277"/>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7" name="Google Shape;944;p277"/>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95" name="Shape 945"/>
        <p:cNvGrpSpPr/>
        <p:nvPr/>
      </p:nvGrpSpPr>
      <p:grpSpPr>
        <a:xfrm>
          <a:off x="0" y="0"/>
          <a:ext cx="0" cy="0"/>
          <a:chOff x="0" y="0"/>
          <a:chExt cx="0" cy="0"/>
        </a:xfrm>
      </p:grpSpPr>
      <p:sp>
        <p:nvSpPr>
          <p:cNvPr id="1048841" name="Google Shape;946;p278"/>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191" name="Google Shape;947;p27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42" name="Google Shape;948;p27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3" name="Google Shape;949;p27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96" name="Google Shape;950;p278"/>
          <p:cNvGrpSpPr/>
          <p:nvPr/>
        </p:nvGrpSpPr>
        <p:grpSpPr>
          <a:xfrm>
            <a:off x="716012" y="759582"/>
            <a:ext cx="3556067" cy="4132337"/>
            <a:chOff x="520700" y="759582"/>
            <a:chExt cx="3556067" cy="4132337"/>
          </a:xfrm>
        </p:grpSpPr>
        <p:cxnSp>
          <p:nvCxnSpPr>
            <p:cNvPr id="3145746" name="Google Shape;951;p278"/>
            <p:cNvCxnSpPr>
              <a:cxnSpLocks/>
              <a:stCxn id="1048844" idx="6"/>
              <a:endCxn id="104884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7" name="Google Shape;954;p278"/>
            <p:cNvCxnSpPr>
              <a:cxnSpLocks/>
              <a:stCxn id="1048844" idx="6"/>
              <a:endCxn id="104884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8" name="Google Shape;956;p278"/>
            <p:cNvCxnSpPr>
              <a:cxnSpLocks/>
              <a:stCxn id="1048844" idx="6"/>
              <a:endCxn id="104885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9" name="Google Shape;958;p278"/>
            <p:cNvCxnSpPr>
              <a:cxnSpLocks/>
              <a:stCxn id="1048844" idx="6"/>
              <a:endCxn id="1048857"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0" name="Google Shape;960;p278"/>
            <p:cNvCxnSpPr>
              <a:cxnSpLocks/>
              <a:stCxn id="1048844" idx="6"/>
              <a:endCxn id="104885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1" name="Google Shape;962;p278"/>
            <p:cNvCxnSpPr>
              <a:cxnSpLocks/>
              <a:stCxn id="1048844" idx="6"/>
              <a:endCxn id="104884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2" name="Google Shape;964;p278"/>
            <p:cNvCxnSpPr>
              <a:cxnSpLocks/>
              <a:endCxn id="1048855"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8844" name="Google Shape;952;p278"/>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197" name="Google Shape;966;p278"/>
            <p:cNvGrpSpPr/>
            <p:nvPr/>
          </p:nvGrpSpPr>
          <p:grpSpPr>
            <a:xfrm>
              <a:off x="3420306" y="759582"/>
              <a:ext cx="656461" cy="4132337"/>
              <a:chOff x="3522182" y="752447"/>
              <a:chExt cx="656468" cy="4132036"/>
            </a:xfrm>
          </p:grpSpPr>
          <p:grpSp>
            <p:nvGrpSpPr>
              <p:cNvPr id="198" name="Google Shape;967;p278"/>
              <p:cNvGrpSpPr/>
              <p:nvPr/>
            </p:nvGrpSpPr>
            <p:grpSpPr>
              <a:xfrm>
                <a:off x="3522182" y="752447"/>
                <a:ext cx="656468" cy="419144"/>
                <a:chOff x="3522182" y="782927"/>
                <a:chExt cx="656468" cy="419144"/>
              </a:xfrm>
            </p:grpSpPr>
            <p:sp>
              <p:nvSpPr>
                <p:cNvPr id="1048845" name="Google Shape;953;p278"/>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46" name="Google Shape;968;p278"/>
                <p:cNvSpPr/>
                <p:nvPr/>
              </p:nvSpPr>
              <p:spPr>
                <a:xfrm>
                  <a:off x="3759471" y="782927"/>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p>
              </p:txBody>
            </p:sp>
          </p:grpSp>
          <p:grpSp>
            <p:nvGrpSpPr>
              <p:cNvPr id="199" name="Google Shape;969;p278"/>
              <p:cNvGrpSpPr/>
              <p:nvPr/>
            </p:nvGrpSpPr>
            <p:grpSpPr>
              <a:xfrm>
                <a:off x="3522182" y="1371527"/>
                <a:ext cx="656467" cy="419144"/>
                <a:chOff x="3522182" y="1395657"/>
                <a:chExt cx="656467" cy="419144"/>
              </a:xfrm>
            </p:grpSpPr>
            <p:sp>
              <p:nvSpPr>
                <p:cNvPr id="1048847" name="Google Shape;955;p278"/>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48" name="Google Shape;970;p278"/>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p>
              </p:txBody>
            </p:sp>
          </p:grpSp>
          <p:grpSp>
            <p:nvGrpSpPr>
              <p:cNvPr id="200" name="Google Shape;971;p278"/>
              <p:cNvGrpSpPr/>
              <p:nvPr/>
            </p:nvGrpSpPr>
            <p:grpSpPr>
              <a:xfrm>
                <a:off x="3522182" y="3228607"/>
                <a:ext cx="656467" cy="417878"/>
                <a:chOff x="3522182" y="3233686"/>
                <a:chExt cx="656467" cy="417878"/>
              </a:xfrm>
            </p:grpSpPr>
            <p:sp>
              <p:nvSpPr>
                <p:cNvPr id="1048849" name="Google Shape;963;p278"/>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0" name="Google Shape;972;p278"/>
                <p:cNvSpPr/>
                <p:nvPr/>
              </p:nvSpPr>
              <p:spPr>
                <a:xfrm>
                  <a:off x="3759470" y="3233686"/>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p>
              </p:txBody>
            </p:sp>
          </p:grpSp>
          <p:grpSp>
            <p:nvGrpSpPr>
              <p:cNvPr id="201" name="Google Shape;973;p278"/>
              <p:cNvGrpSpPr/>
              <p:nvPr/>
            </p:nvGrpSpPr>
            <p:grpSpPr>
              <a:xfrm>
                <a:off x="3522182" y="3846259"/>
                <a:ext cx="656467" cy="419144"/>
                <a:chOff x="3522182" y="3844987"/>
                <a:chExt cx="656467" cy="419144"/>
              </a:xfrm>
            </p:grpSpPr>
            <p:sp>
              <p:nvSpPr>
                <p:cNvPr id="1048851" name="Google Shape;961;p278"/>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2" name="Google Shape;974;p278"/>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p>
              </p:txBody>
            </p:sp>
          </p:grpSp>
          <p:grpSp>
            <p:nvGrpSpPr>
              <p:cNvPr id="202" name="Google Shape;975;p278"/>
              <p:cNvGrpSpPr/>
              <p:nvPr/>
            </p:nvGrpSpPr>
            <p:grpSpPr>
              <a:xfrm>
                <a:off x="3522182" y="1990447"/>
                <a:ext cx="656467" cy="417878"/>
                <a:chOff x="3522182" y="2008227"/>
                <a:chExt cx="656467" cy="417878"/>
              </a:xfrm>
            </p:grpSpPr>
            <p:sp>
              <p:nvSpPr>
                <p:cNvPr id="1048853" name="Google Shape;957;p278"/>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4" name="Google Shape;976;p278"/>
                <p:cNvSpPr/>
                <p:nvPr/>
              </p:nvSpPr>
              <p:spPr>
                <a:xfrm>
                  <a:off x="3759470" y="2008227"/>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p>
              </p:txBody>
            </p:sp>
          </p:grpSp>
          <p:grpSp>
            <p:nvGrpSpPr>
              <p:cNvPr id="203" name="Google Shape;977;p278"/>
              <p:cNvGrpSpPr/>
              <p:nvPr/>
            </p:nvGrpSpPr>
            <p:grpSpPr>
              <a:xfrm>
                <a:off x="3522182" y="2609527"/>
                <a:ext cx="656467" cy="417878"/>
                <a:chOff x="3522182" y="2620957"/>
                <a:chExt cx="656467" cy="417878"/>
              </a:xfrm>
            </p:grpSpPr>
            <p:sp>
              <p:nvSpPr>
                <p:cNvPr id="1048855" name="Google Shape;965;p278"/>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6" name="Google Shape;978;p278"/>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p>
              </p:txBody>
            </p:sp>
          </p:grpSp>
          <p:grpSp>
            <p:nvGrpSpPr>
              <p:cNvPr id="204" name="Google Shape;979;p278"/>
              <p:cNvGrpSpPr/>
              <p:nvPr/>
            </p:nvGrpSpPr>
            <p:grpSpPr>
              <a:xfrm>
                <a:off x="3522182" y="4465339"/>
                <a:ext cx="656467" cy="419144"/>
                <a:chOff x="3522182" y="4457719"/>
                <a:chExt cx="656467" cy="419144"/>
              </a:xfrm>
            </p:grpSpPr>
            <p:sp>
              <p:nvSpPr>
                <p:cNvPr id="1048857" name="Google Shape;959;p278"/>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8" name="Google Shape;980;p278"/>
                <p:cNvSpPr/>
                <p:nvPr/>
              </p:nvSpPr>
              <p:spPr>
                <a:xfrm>
                  <a:off x="3759470" y="4457719"/>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8859" name="Google Shape;981;p278"/>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0" name="Google Shape;982;p278"/>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1" name="Google Shape;983;p278"/>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2" name="Google Shape;984;p278"/>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3" name="Google Shape;985;p278"/>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4" name="Google Shape;986;p278"/>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5" name="Google Shape;987;p278"/>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6" name="Google Shape;988;p278"/>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382" name="Shape 989"/>
        <p:cNvGrpSpPr/>
        <p:nvPr/>
      </p:nvGrpSpPr>
      <p:grpSpPr>
        <a:xfrm>
          <a:off x="0" y="0"/>
          <a:ext cx="0" cy="0"/>
          <a:chOff x="0" y="0"/>
          <a:chExt cx="0" cy="0"/>
        </a:xfrm>
      </p:grpSpPr>
      <p:pic>
        <p:nvPicPr>
          <p:cNvPr id="2097283" name="Google Shape;990;p27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67" name="Google Shape;991;p27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68" name="Google Shape;992;p27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83" name="Google Shape;993;p279"/>
          <p:cNvGrpSpPr/>
          <p:nvPr/>
        </p:nvGrpSpPr>
        <p:grpSpPr>
          <a:xfrm>
            <a:off x="1060707" y="857568"/>
            <a:ext cx="3060700" cy="3921125"/>
            <a:chOff x="520700" y="865188"/>
            <a:chExt cx="3060700" cy="3921125"/>
          </a:xfrm>
        </p:grpSpPr>
        <p:cxnSp>
          <p:nvCxnSpPr>
            <p:cNvPr id="3145818" name="Google Shape;994;p279"/>
            <p:cNvCxnSpPr>
              <a:cxnSpLocks/>
              <a:stCxn id="1049469" idx="6"/>
              <a:endCxn id="1049470"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9" name="Google Shape;997;p279"/>
            <p:cNvCxnSpPr>
              <a:cxnSpLocks/>
              <a:stCxn id="1049469" idx="6"/>
              <a:endCxn id="104947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0" name="Google Shape;999;p279"/>
            <p:cNvCxnSpPr>
              <a:cxnSpLocks/>
              <a:stCxn id="1049469" idx="6"/>
              <a:endCxn id="1049474"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1" name="Google Shape;1001;p279"/>
            <p:cNvCxnSpPr>
              <a:cxnSpLocks/>
              <a:stCxn id="1049469" idx="6"/>
              <a:endCxn id="1049476"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2" name="Google Shape;1003;p279"/>
            <p:cNvCxnSpPr>
              <a:cxnSpLocks/>
              <a:stCxn id="1049469" idx="6"/>
              <a:endCxn id="104947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3" name="Google Shape;1005;p279"/>
            <p:cNvCxnSpPr>
              <a:cxnSpLocks/>
              <a:stCxn id="1049469" idx="6"/>
              <a:endCxn id="104947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4" name="Google Shape;1007;p279"/>
            <p:cNvCxnSpPr>
              <a:cxnSpLocks/>
              <a:endCxn id="1049475"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469" name="Google Shape;995;p279"/>
            <p:cNvSpPr/>
            <p:nvPr/>
          </p:nvSpPr>
          <p:spPr>
            <a:xfrm>
              <a:off x="520700" y="1843088"/>
              <a:ext cx="1963738" cy="1965325"/>
            </a:xfrm>
            <a:prstGeom prst="ellipse"/>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9470" name="Google Shape;996;p279"/>
            <p:cNvSpPr/>
            <p:nvPr/>
          </p:nvSpPr>
          <p:spPr>
            <a:xfrm>
              <a:off x="3375025" y="865188"/>
              <a:ext cx="206375" cy="207962"/>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71" name="Google Shape;998;p279"/>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72" name="Google Shape;1006;p279"/>
            <p:cNvSpPr/>
            <p:nvPr/>
          </p:nvSpPr>
          <p:spPr>
            <a:xfrm>
              <a:off x="3375025" y="334168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73" name="Google Shape;1004;p279"/>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74" name="Google Shape;1000;p279"/>
            <p:cNvSpPr/>
            <p:nvPr/>
          </p:nvSpPr>
          <p:spPr>
            <a:xfrm>
              <a:off x="3375025" y="210343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75" name="Google Shape;1008;p279"/>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76" name="Google Shape;1002;p279"/>
            <p:cNvSpPr/>
            <p:nvPr/>
          </p:nvSpPr>
          <p:spPr>
            <a:xfrm>
              <a:off x="3375025" y="4578350"/>
              <a:ext cx="206375" cy="207963"/>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9477" name="Google Shape;1009;p279"/>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78" name="Google Shape;1010;p279"/>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79" name="Google Shape;1011;p279"/>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80" name="Google Shape;1012;p279"/>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81" name="Google Shape;1013;p279"/>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82" name="Google Shape;1014;p279"/>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83" name="Google Shape;1015;p279"/>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84" name="Google Shape;1016;p279"/>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63" name="Shape 1017"/>
        <p:cNvGrpSpPr/>
        <p:nvPr/>
      </p:nvGrpSpPr>
      <p:grpSpPr>
        <a:xfrm>
          <a:off x="0" y="0"/>
          <a:ext cx="0" cy="0"/>
          <a:chOff x="0" y="0"/>
          <a:chExt cx="0" cy="0"/>
        </a:xfrm>
      </p:grpSpPr>
      <p:pic>
        <p:nvPicPr>
          <p:cNvPr id="2097166" name="Google Shape;1018;p28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38" name="Google Shape;1019;p28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39" name="Google Shape;1020;p28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64" name="Google Shape;1021;p280"/>
          <p:cNvGrpSpPr/>
          <p:nvPr/>
        </p:nvGrpSpPr>
        <p:grpSpPr>
          <a:xfrm>
            <a:off x="1060707" y="857568"/>
            <a:ext cx="3060700" cy="3921125"/>
            <a:chOff x="520700" y="865188"/>
            <a:chExt cx="3060700" cy="3921125"/>
          </a:xfrm>
        </p:grpSpPr>
        <p:cxnSp>
          <p:nvCxnSpPr>
            <p:cNvPr id="3145731" name="Google Shape;1022;p280"/>
            <p:cNvCxnSpPr>
              <a:cxnSpLocks/>
              <a:stCxn id="1048640" idx="6"/>
              <a:endCxn id="1048641"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2" name="Google Shape;1025;p280"/>
            <p:cNvCxnSpPr>
              <a:cxnSpLocks/>
              <a:stCxn id="1048640" idx="6"/>
              <a:endCxn id="1048642"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3" name="Google Shape;1027;p280"/>
            <p:cNvCxnSpPr>
              <a:cxnSpLocks/>
              <a:stCxn id="1048640" idx="6"/>
              <a:endCxn id="1048645"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4" name="Google Shape;1029;p280"/>
            <p:cNvCxnSpPr>
              <a:cxnSpLocks/>
              <a:stCxn id="1048640" idx="6"/>
              <a:endCxn id="1048647"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5" name="Google Shape;1031;p280"/>
            <p:cNvCxnSpPr>
              <a:cxnSpLocks/>
              <a:stCxn id="1048640" idx="6"/>
              <a:endCxn id="104864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6" name="Google Shape;1033;p280"/>
            <p:cNvCxnSpPr>
              <a:cxnSpLocks/>
              <a:stCxn id="1048640" idx="6"/>
              <a:endCxn id="1048643"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7" name="Google Shape;1035;p280"/>
            <p:cNvCxnSpPr>
              <a:cxnSpLocks/>
              <a:endCxn id="1048646"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8640" name="Google Shape;1023;p280"/>
            <p:cNvSpPr/>
            <p:nvPr/>
          </p:nvSpPr>
          <p:spPr>
            <a:xfrm>
              <a:off x="520700" y="1843088"/>
              <a:ext cx="1963738" cy="1965325"/>
            </a:xfrm>
            <a:prstGeom prst="ellipse"/>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8641" name="Google Shape;1024;p280"/>
            <p:cNvSpPr/>
            <p:nvPr/>
          </p:nvSpPr>
          <p:spPr>
            <a:xfrm>
              <a:off x="3375025" y="865188"/>
              <a:ext cx="206375" cy="207962"/>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42" name="Google Shape;1026;p280"/>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43" name="Google Shape;1034;p280"/>
            <p:cNvSpPr/>
            <p:nvPr/>
          </p:nvSpPr>
          <p:spPr>
            <a:xfrm>
              <a:off x="3375025" y="334168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44" name="Google Shape;1032;p280"/>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45" name="Google Shape;1028;p280"/>
            <p:cNvSpPr/>
            <p:nvPr/>
          </p:nvSpPr>
          <p:spPr>
            <a:xfrm>
              <a:off x="3375025" y="210343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46" name="Google Shape;1036;p280"/>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47" name="Google Shape;1030;p280"/>
            <p:cNvSpPr/>
            <p:nvPr/>
          </p:nvSpPr>
          <p:spPr>
            <a:xfrm>
              <a:off x="3375025" y="4578350"/>
              <a:ext cx="206375" cy="207963"/>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8648" name="Google Shape;1037;p280"/>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49" name="Google Shape;1038;p280"/>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0" name="Google Shape;1039;p280"/>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1" name="Google Shape;1040;p280"/>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2" name="Google Shape;1041;p280"/>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3" name="Google Shape;1042;p280"/>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4" name="Google Shape;1043;p280"/>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5" name="Google Shape;1044;p280"/>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363" name="Shape 1045"/>
        <p:cNvGrpSpPr/>
        <p:nvPr/>
      </p:nvGrpSpPr>
      <p:grpSpPr>
        <a:xfrm>
          <a:off x="0" y="0"/>
          <a:ext cx="0" cy="0"/>
          <a:chOff x="0" y="0"/>
          <a:chExt cx="0" cy="0"/>
        </a:xfrm>
      </p:grpSpPr>
      <p:pic>
        <p:nvPicPr>
          <p:cNvPr id="2097263" name="Google Shape;1046;p28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82" name="Google Shape;1047;p28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83" name="Google Shape;1048;p28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64" name="Google Shape;1049;p281"/>
          <p:cNvGrpSpPr/>
          <p:nvPr/>
        </p:nvGrpSpPr>
        <p:grpSpPr>
          <a:xfrm>
            <a:off x="1060707" y="857568"/>
            <a:ext cx="3060700" cy="3921125"/>
            <a:chOff x="520700" y="865188"/>
            <a:chExt cx="3060700" cy="3921125"/>
          </a:xfrm>
        </p:grpSpPr>
        <p:cxnSp>
          <p:nvCxnSpPr>
            <p:cNvPr id="3145809" name="Google Shape;1050;p281"/>
            <p:cNvCxnSpPr>
              <a:cxnSpLocks/>
              <a:stCxn id="1049384" idx="6"/>
              <a:endCxn id="104938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0" name="Google Shape;1053;p281"/>
            <p:cNvCxnSpPr>
              <a:cxnSpLocks/>
              <a:stCxn id="1049384" idx="6"/>
              <a:endCxn id="104938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1" name="Google Shape;1055;p281"/>
            <p:cNvCxnSpPr>
              <a:cxnSpLocks/>
              <a:stCxn id="1049384" idx="6"/>
              <a:endCxn id="104938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2" name="Google Shape;1057;p281"/>
            <p:cNvCxnSpPr>
              <a:cxnSpLocks/>
              <a:stCxn id="1049384" idx="6"/>
              <a:endCxn id="104939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3" name="Google Shape;1059;p281"/>
            <p:cNvCxnSpPr>
              <a:cxnSpLocks/>
              <a:stCxn id="1049384" idx="6"/>
              <a:endCxn id="1049388"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4" name="Google Shape;1061;p281"/>
            <p:cNvCxnSpPr>
              <a:cxnSpLocks/>
              <a:stCxn id="1049384" idx="6"/>
              <a:endCxn id="104938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5" name="Google Shape;1063;p281"/>
            <p:cNvCxnSpPr>
              <a:cxnSpLocks/>
              <a:endCxn id="1049390"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384" name="Google Shape;1051;p281"/>
            <p:cNvSpPr/>
            <p:nvPr/>
          </p:nvSpPr>
          <p:spPr>
            <a:xfrm>
              <a:off x="520700" y="1843088"/>
              <a:ext cx="1963738" cy="1965325"/>
            </a:xfrm>
            <a:prstGeom prst="ellipse"/>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9385" name="Google Shape;1052;p281"/>
            <p:cNvSpPr/>
            <p:nvPr/>
          </p:nvSpPr>
          <p:spPr>
            <a:xfrm>
              <a:off x="3375025" y="865188"/>
              <a:ext cx="206375" cy="207962"/>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86" name="Google Shape;1054;p281"/>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87" name="Google Shape;1062;p281"/>
            <p:cNvSpPr/>
            <p:nvPr/>
          </p:nvSpPr>
          <p:spPr>
            <a:xfrm>
              <a:off x="3375025" y="334168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88" name="Google Shape;1060;p281"/>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89" name="Google Shape;1056;p281"/>
            <p:cNvSpPr/>
            <p:nvPr/>
          </p:nvSpPr>
          <p:spPr>
            <a:xfrm>
              <a:off x="3375025" y="210343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90" name="Google Shape;1064;p281"/>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91" name="Google Shape;1058;p281"/>
            <p:cNvSpPr/>
            <p:nvPr/>
          </p:nvSpPr>
          <p:spPr>
            <a:xfrm>
              <a:off x="3375025" y="4578350"/>
              <a:ext cx="206375" cy="207963"/>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9392" name="Google Shape;1065;p281"/>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93" name="Google Shape;1066;p281"/>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94" name="Google Shape;1067;p281"/>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95" name="Google Shape;1068;p281"/>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96" name="Google Shape;1069;p281"/>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97" name="Google Shape;1070;p281"/>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98" name="Google Shape;1071;p281"/>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99" name="Google Shape;1072;p281"/>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323" name="Shape 1073"/>
        <p:cNvGrpSpPr/>
        <p:nvPr/>
      </p:nvGrpSpPr>
      <p:grpSpPr>
        <a:xfrm>
          <a:off x="0" y="0"/>
          <a:ext cx="0" cy="0"/>
          <a:chOff x="0" y="0"/>
          <a:chExt cx="0" cy="0"/>
        </a:xfrm>
      </p:grpSpPr>
      <p:pic>
        <p:nvPicPr>
          <p:cNvPr id="2097241" name="Google Shape;1074;p28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45" name="Google Shape;1075;p28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46" name="Google Shape;1076;p28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24" name="Google Shape;1077;p282"/>
          <p:cNvGrpSpPr/>
          <p:nvPr/>
        </p:nvGrpSpPr>
        <p:grpSpPr>
          <a:xfrm>
            <a:off x="2441263" y="1060409"/>
            <a:ext cx="4259386" cy="3399177"/>
            <a:chOff x="2441263" y="1068029"/>
            <a:chExt cx="4259386" cy="3399177"/>
          </a:xfrm>
        </p:grpSpPr>
        <p:pic>
          <p:nvPicPr>
            <p:cNvPr id="2097242" name="Google Shape;1078;p282" descr="Ico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2625376" y="1068029"/>
              <a:ext cx="3885072" cy="3371043"/>
            </a:xfrm>
            <a:prstGeom prst="rect"/>
            <a:noFill/>
            <a:ln>
              <a:noFill/>
            </a:ln>
          </p:spPr>
        </p:pic>
        <p:grpSp>
          <p:nvGrpSpPr>
            <p:cNvPr id="325" name="Google Shape;1079;p282"/>
            <p:cNvGrpSpPr/>
            <p:nvPr/>
          </p:nvGrpSpPr>
          <p:grpSpPr>
            <a:xfrm>
              <a:off x="2441263" y="1089939"/>
              <a:ext cx="4259386" cy="3377267"/>
              <a:chOff x="2441263" y="1089939"/>
              <a:chExt cx="4259386" cy="3377267"/>
            </a:xfrm>
          </p:grpSpPr>
          <p:sp>
            <p:nvSpPr>
              <p:cNvPr id="1049247" name="Google Shape;1080;p282"/>
              <p:cNvSpPr/>
              <p:nvPr/>
            </p:nvSpPr>
            <p:spPr>
              <a:xfrm>
                <a:off x="6618723" y="2315344"/>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8" name="Google Shape;1081;p282"/>
              <p:cNvSpPr/>
              <p:nvPr/>
            </p:nvSpPr>
            <p:spPr>
              <a:xfrm>
                <a:off x="6426200" y="356753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9" name="Google Shape;1082;p282"/>
              <p:cNvSpPr/>
              <p:nvPr/>
            </p:nvSpPr>
            <p:spPr>
              <a:xfrm>
                <a:off x="5448688" y="4385279"/>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0" name="Google Shape;1083;p282"/>
              <p:cNvSpPr/>
              <p:nvPr/>
            </p:nvSpPr>
            <p:spPr>
              <a:xfrm>
                <a:off x="6444214" y="1089939"/>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1" name="Google Shape;1084;p282"/>
              <p:cNvSpPr/>
              <p:nvPr/>
            </p:nvSpPr>
            <p:spPr>
              <a:xfrm>
                <a:off x="2441263" y="2315345"/>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2" name="Google Shape;1085;p282"/>
              <p:cNvSpPr/>
              <p:nvPr/>
            </p:nvSpPr>
            <p:spPr>
              <a:xfrm>
                <a:off x="2619761" y="3574306"/>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3" name="Google Shape;1086;p282"/>
              <p:cNvSpPr/>
              <p:nvPr/>
            </p:nvSpPr>
            <p:spPr>
              <a:xfrm>
                <a:off x="3592732" y="4385280"/>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4" name="Google Shape;1087;p282"/>
              <p:cNvSpPr/>
              <p:nvPr/>
            </p:nvSpPr>
            <p:spPr>
              <a:xfrm>
                <a:off x="2619761" y="109671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26" name="Google Shape;1088;p282"/>
            <p:cNvGrpSpPr/>
            <p:nvPr/>
          </p:nvGrpSpPr>
          <p:grpSpPr>
            <a:xfrm>
              <a:off x="3551613" y="1402488"/>
              <a:ext cx="2053983" cy="2053983"/>
              <a:chOff x="3766548" y="1602249"/>
              <a:chExt cx="2053983" cy="2053983"/>
            </a:xfrm>
          </p:grpSpPr>
          <p:sp>
            <p:nvSpPr>
              <p:cNvPr id="1049255" name="Google Shape;1089;p282"/>
              <p:cNvSpPr/>
              <p:nvPr/>
            </p:nvSpPr>
            <p:spPr>
              <a:xfrm>
                <a:off x="3766548" y="1602249"/>
                <a:ext cx="2053983" cy="2053983"/>
              </a:xfrm>
              <a:prstGeom prst="ellipse"/>
              <a:solidFill>
                <a:srgbClr val="F2F2F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6" name="Google Shape;1090;p282"/>
              <p:cNvSpPr/>
              <p:nvPr/>
            </p:nvSpPr>
            <p:spPr>
              <a:xfrm>
                <a:off x="3820905" y="1656606"/>
                <a:ext cx="1945269" cy="1945269"/>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257" name="Google Shape;1091;p282"/>
          <p:cNvSpPr txBox="1">
            <a:spLocks noGrp="1"/>
          </p:cNvSpPr>
          <p:nvPr>
            <p:ph type="body" idx="1"/>
          </p:nvPr>
        </p:nvSpPr>
        <p:spPr>
          <a:xfrm>
            <a:off x="3719246" y="2264415"/>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58" name="Google Shape;1092;p282"/>
          <p:cNvSpPr txBox="1">
            <a:spLocks noGrp="1"/>
          </p:cNvSpPr>
          <p:nvPr>
            <p:ph type="body" idx="2"/>
          </p:nvPr>
        </p:nvSpPr>
        <p:spPr>
          <a:xfrm>
            <a:off x="817135" y="961109"/>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59" name="Google Shape;1093;p282"/>
          <p:cNvSpPr txBox="1">
            <a:spLocks noGrp="1"/>
          </p:cNvSpPr>
          <p:nvPr>
            <p:ph type="body" idx="3"/>
          </p:nvPr>
        </p:nvSpPr>
        <p:spPr>
          <a:xfrm>
            <a:off x="633920" y="218861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0" name="Google Shape;1094;p282"/>
          <p:cNvSpPr txBox="1">
            <a:spLocks noGrp="1"/>
          </p:cNvSpPr>
          <p:nvPr>
            <p:ph type="body" idx="4"/>
          </p:nvPr>
        </p:nvSpPr>
        <p:spPr>
          <a:xfrm>
            <a:off x="803908" y="34488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1" name="Google Shape;1095;p282"/>
          <p:cNvSpPr txBox="1">
            <a:spLocks noGrp="1"/>
          </p:cNvSpPr>
          <p:nvPr>
            <p:ph type="body" idx="5"/>
          </p:nvPr>
        </p:nvSpPr>
        <p:spPr>
          <a:xfrm>
            <a:off x="1798245" y="42585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2" name="Google Shape;1096;p282"/>
          <p:cNvSpPr txBox="1">
            <a:spLocks noGrp="1"/>
          </p:cNvSpPr>
          <p:nvPr>
            <p:ph type="body" idx="6"/>
          </p:nvPr>
        </p:nvSpPr>
        <p:spPr>
          <a:xfrm>
            <a:off x="6615516" y="961109"/>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3" name="Google Shape;1097;p282"/>
          <p:cNvSpPr txBox="1">
            <a:spLocks noGrp="1"/>
          </p:cNvSpPr>
          <p:nvPr>
            <p:ph type="body" idx="7"/>
          </p:nvPr>
        </p:nvSpPr>
        <p:spPr>
          <a:xfrm>
            <a:off x="6787154" y="218861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4" name="Google Shape;1098;p282"/>
          <p:cNvSpPr txBox="1">
            <a:spLocks noGrp="1"/>
          </p:cNvSpPr>
          <p:nvPr>
            <p:ph type="body" idx="8"/>
          </p:nvPr>
        </p:nvSpPr>
        <p:spPr>
          <a:xfrm>
            <a:off x="6602289" y="34488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5" name="Google Shape;1099;p282"/>
          <p:cNvSpPr txBox="1">
            <a:spLocks noGrp="1"/>
          </p:cNvSpPr>
          <p:nvPr>
            <p:ph type="body" idx="9"/>
          </p:nvPr>
        </p:nvSpPr>
        <p:spPr>
          <a:xfrm>
            <a:off x="5584940" y="42585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46" name="Shape 44"/>
        <p:cNvGrpSpPr/>
        <p:nvPr/>
      </p:nvGrpSpPr>
      <p:grpSpPr>
        <a:xfrm>
          <a:off x="0" y="0"/>
          <a:ext cx="0" cy="0"/>
          <a:chOff x="0" y="0"/>
          <a:chExt cx="0" cy="0"/>
        </a:xfrm>
      </p:grpSpPr>
      <p:pic>
        <p:nvPicPr>
          <p:cNvPr id="2097160" name="Google Shape;45;p220"/>
          <p:cNvPicPr preferRelativeResize="0">
            <a:picLocks/>
          </p:cNvPicPr>
          <p:nvPr/>
        </p:nvPicPr>
        <p:blipFill rotWithShape="1">
          <a:blip xmlns:r="http://schemas.openxmlformats.org/officeDocument/2006/relationships" r:embed="rId1">
            <a:alphaModFix/>
          </a:blip>
          <a:srcRect l="16976" t="14937" r="19508" b="5408"/>
          <a:stretch>
            <a:fillRect/>
          </a:stretch>
        </p:blipFill>
        <p:spPr>
          <a:xfrm>
            <a:off x="6412523" y="0"/>
            <a:ext cx="2731477" cy="5143500"/>
          </a:xfrm>
          <a:prstGeom prst="rect"/>
          <a:noFill/>
          <a:ln>
            <a:noFill/>
          </a:ln>
        </p:spPr>
      </p:pic>
      <p:pic>
        <p:nvPicPr>
          <p:cNvPr id="2097161" name="Google Shape;46;p22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8598" name="Google Shape;47;p220"/>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599" name="Google Shape;48;p220"/>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00" name="Google Shape;49;p22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01" name="Google Shape;50;p22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220" name="Shape 1100"/>
        <p:cNvGrpSpPr/>
        <p:nvPr/>
      </p:nvGrpSpPr>
      <p:grpSpPr>
        <a:xfrm>
          <a:off x="0" y="0"/>
          <a:ext cx="0" cy="0"/>
          <a:chOff x="0" y="0"/>
          <a:chExt cx="0" cy="0"/>
        </a:xfrm>
      </p:grpSpPr>
      <p:pic>
        <p:nvPicPr>
          <p:cNvPr id="2097201" name="Google Shape;1101;p28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22" name="Google Shape;1102;p28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23" name="Google Shape;1103;p28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21" name="Google Shape;1104;p283"/>
          <p:cNvGrpSpPr/>
          <p:nvPr/>
        </p:nvGrpSpPr>
        <p:grpSpPr>
          <a:xfrm>
            <a:off x="1941529" y="1105301"/>
            <a:ext cx="5260942" cy="3388546"/>
            <a:chOff x="1941529" y="1120931"/>
            <a:chExt cx="5260942" cy="3388546"/>
          </a:xfrm>
        </p:grpSpPr>
        <p:sp>
          <p:nvSpPr>
            <p:cNvPr id="1048924" name="Google Shape;1105;p283" descr="A picture containing icon  Description automatically generated"/>
            <p:cNvSpPr/>
            <p:nvPr/>
          </p:nvSpPr>
          <p:spPr>
            <a:xfrm>
              <a:off x="1941529" y="1120931"/>
              <a:ext cx="5260942" cy="3388546"/>
            </a:xfrm>
            <a:prstGeom prst="rect"/>
            <a:solidFill>
              <a:srgbClr val="FFFFFF"/>
            </a:solidFill>
            <a:ln>
              <a:noFill/>
            </a:ln>
            <a:effectLst>
              <a:outerShdw algn="tl" blurRad="50800" dir="2700000" dist="38100" rotWithShape="0">
                <a:srgbClr val="000000">
                  <a:alpha val="40000"/>
                </a:srgbClr>
              </a:outerShdw>
            </a:effectLst>
          </p:spPr>
        </p:sp>
        <p:sp>
          <p:nvSpPr>
            <p:cNvPr id="1048925" name="Google Shape;1106;p283"/>
            <p:cNvSpPr txBox="1"/>
            <p:nvPr/>
          </p:nvSpPr>
          <p:spPr>
            <a:xfrm>
              <a:off x="2881078" y="132388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1</a:t>
              </a:r>
            </a:p>
          </p:txBody>
        </p:sp>
        <p:sp>
          <p:nvSpPr>
            <p:cNvPr id="1048926" name="Google Shape;1107;p283"/>
            <p:cNvSpPr txBox="1"/>
            <p:nvPr/>
          </p:nvSpPr>
          <p:spPr>
            <a:xfrm>
              <a:off x="2121488" y="216415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3</a:t>
              </a:r>
            </a:p>
          </p:txBody>
        </p:sp>
        <p:sp>
          <p:nvSpPr>
            <p:cNvPr id="1048927" name="Google Shape;1108;p283"/>
            <p:cNvSpPr txBox="1"/>
            <p:nvPr/>
          </p:nvSpPr>
          <p:spPr>
            <a:xfrm>
              <a:off x="2121487" y="310981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5</a:t>
              </a:r>
            </a:p>
          </p:txBody>
        </p:sp>
        <p:sp>
          <p:nvSpPr>
            <p:cNvPr id="1048928" name="Google Shape;1109;p283"/>
            <p:cNvSpPr txBox="1"/>
            <p:nvPr/>
          </p:nvSpPr>
          <p:spPr>
            <a:xfrm>
              <a:off x="2881078"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7</a:t>
              </a:r>
            </a:p>
          </p:txBody>
        </p:sp>
        <p:sp>
          <p:nvSpPr>
            <p:cNvPr id="1048929" name="Google Shape;1110;p283"/>
            <p:cNvSpPr txBox="1"/>
            <p:nvPr/>
          </p:nvSpPr>
          <p:spPr>
            <a:xfrm>
              <a:off x="5885786"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8</a:t>
              </a:r>
            </a:p>
          </p:txBody>
        </p:sp>
        <p:sp>
          <p:nvSpPr>
            <p:cNvPr id="1048930" name="Google Shape;1111;p283"/>
            <p:cNvSpPr txBox="1"/>
            <p:nvPr/>
          </p:nvSpPr>
          <p:spPr>
            <a:xfrm>
              <a:off x="6646571" y="311699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6</a:t>
              </a:r>
            </a:p>
          </p:txBody>
        </p:sp>
        <p:sp>
          <p:nvSpPr>
            <p:cNvPr id="1048931" name="Google Shape;1112;p283"/>
            <p:cNvSpPr txBox="1"/>
            <p:nvPr/>
          </p:nvSpPr>
          <p:spPr>
            <a:xfrm>
              <a:off x="6649241" y="2139182"/>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4</a:t>
              </a:r>
            </a:p>
          </p:txBody>
        </p:sp>
        <p:sp>
          <p:nvSpPr>
            <p:cNvPr id="1048932" name="Google Shape;1113;p283"/>
            <p:cNvSpPr txBox="1"/>
            <p:nvPr/>
          </p:nvSpPr>
          <p:spPr>
            <a:xfrm>
              <a:off x="5885785" y="1321265"/>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2</a:t>
              </a:r>
            </a:p>
          </p:txBody>
        </p:sp>
      </p:grpSp>
      <p:sp>
        <p:nvSpPr>
          <p:cNvPr id="1048933" name="Google Shape;1114;p283"/>
          <p:cNvSpPr txBox="1">
            <a:spLocks noGrp="1"/>
          </p:cNvSpPr>
          <p:nvPr>
            <p:ph type="body" idx="1"/>
          </p:nvPr>
        </p:nvSpPr>
        <p:spPr>
          <a:xfrm>
            <a:off x="895514" y="1264575"/>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34" name="Google Shape;1115;p283"/>
          <p:cNvSpPr txBox="1">
            <a:spLocks noGrp="1"/>
          </p:cNvSpPr>
          <p:nvPr>
            <p:ph type="body" idx="2"/>
          </p:nvPr>
        </p:nvSpPr>
        <p:spPr>
          <a:xfrm>
            <a:off x="135731" y="2129927"/>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35" name="Google Shape;1116;p283"/>
          <p:cNvSpPr txBox="1">
            <a:spLocks noGrp="1"/>
          </p:cNvSpPr>
          <p:nvPr>
            <p:ph type="body" idx="3"/>
          </p:nvPr>
        </p:nvSpPr>
        <p:spPr>
          <a:xfrm>
            <a:off x="135731" y="311331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36" name="Google Shape;1117;p283"/>
          <p:cNvSpPr txBox="1">
            <a:spLocks noGrp="1"/>
          </p:cNvSpPr>
          <p:nvPr>
            <p:ph type="body" idx="4"/>
          </p:nvPr>
        </p:nvSpPr>
        <p:spPr>
          <a:xfrm>
            <a:off x="895514" y="400008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37" name="Google Shape;1118;p283"/>
          <p:cNvSpPr txBox="1">
            <a:spLocks noGrp="1"/>
          </p:cNvSpPr>
          <p:nvPr>
            <p:ph type="body" idx="5"/>
          </p:nvPr>
        </p:nvSpPr>
        <p:spPr>
          <a:xfrm>
            <a:off x="6525054" y="1264575"/>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38" name="Google Shape;1119;p283"/>
          <p:cNvSpPr txBox="1">
            <a:spLocks noGrp="1"/>
          </p:cNvSpPr>
          <p:nvPr>
            <p:ph type="body" idx="6"/>
          </p:nvPr>
        </p:nvSpPr>
        <p:spPr>
          <a:xfrm>
            <a:off x="6525054" y="400008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39" name="Google Shape;1120;p283"/>
          <p:cNvSpPr txBox="1">
            <a:spLocks noGrp="1"/>
          </p:cNvSpPr>
          <p:nvPr>
            <p:ph type="body" idx="7"/>
          </p:nvPr>
        </p:nvSpPr>
        <p:spPr>
          <a:xfrm>
            <a:off x="7294177" y="2129927"/>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40" name="Google Shape;1121;p283"/>
          <p:cNvSpPr txBox="1">
            <a:spLocks noGrp="1"/>
          </p:cNvSpPr>
          <p:nvPr>
            <p:ph type="body" idx="8"/>
          </p:nvPr>
        </p:nvSpPr>
        <p:spPr>
          <a:xfrm>
            <a:off x="7294177" y="311331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41" name="Google Shape;1122;p283"/>
          <p:cNvSpPr txBox="1">
            <a:spLocks noGrp="1"/>
          </p:cNvSpPr>
          <p:nvPr>
            <p:ph type="body" idx="9"/>
          </p:nvPr>
        </p:nvSpPr>
        <p:spPr>
          <a:xfrm>
            <a:off x="3732038" y="2630794"/>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240" name="Shape 1123"/>
        <p:cNvGrpSpPr/>
        <p:nvPr/>
      </p:nvGrpSpPr>
      <p:grpSpPr>
        <a:xfrm>
          <a:off x="0" y="0"/>
          <a:ext cx="0" cy="0"/>
          <a:chOff x="0" y="0"/>
          <a:chExt cx="0" cy="0"/>
        </a:xfrm>
      </p:grpSpPr>
      <p:pic>
        <p:nvPicPr>
          <p:cNvPr id="2097217" name="Google Shape;1124;p28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31" name="Google Shape;1125;p28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2" name="Google Shape;1126;p28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41" name="Google Shape;1127;p284"/>
          <p:cNvGrpSpPr/>
          <p:nvPr/>
        </p:nvGrpSpPr>
        <p:grpSpPr>
          <a:xfrm>
            <a:off x="1761518" y="3131028"/>
            <a:ext cx="5620964" cy="646462"/>
            <a:chOff x="881517" y="3131028"/>
            <a:chExt cx="5620964" cy="646462"/>
          </a:xfrm>
        </p:grpSpPr>
        <p:grpSp>
          <p:nvGrpSpPr>
            <p:cNvPr id="242" name="Google Shape;1128;p284"/>
            <p:cNvGrpSpPr/>
            <p:nvPr/>
          </p:nvGrpSpPr>
          <p:grpSpPr>
            <a:xfrm>
              <a:off x="881517" y="3131028"/>
              <a:ext cx="397892" cy="646462"/>
              <a:chOff x="1400864" y="1624076"/>
              <a:chExt cx="560368" cy="910439"/>
            </a:xfrm>
          </p:grpSpPr>
          <p:grpSp>
            <p:nvGrpSpPr>
              <p:cNvPr id="243" name="Google Shape;1129;p284"/>
              <p:cNvGrpSpPr/>
              <p:nvPr/>
            </p:nvGrpSpPr>
            <p:grpSpPr>
              <a:xfrm>
                <a:off x="1400864" y="1624076"/>
                <a:ext cx="560368" cy="825149"/>
                <a:chOff x="1342876" y="1647676"/>
                <a:chExt cx="560368" cy="825149"/>
              </a:xfrm>
            </p:grpSpPr>
            <p:sp>
              <p:nvSpPr>
                <p:cNvPr id="1049033" name="Google Shape;1130;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34" name="Google Shape;1131;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69" name="Google Shape;1132;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35" name="Google Shape;1133;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44" name="Google Shape;1134;p284"/>
            <p:cNvGrpSpPr/>
            <p:nvPr/>
          </p:nvGrpSpPr>
          <p:grpSpPr>
            <a:xfrm>
              <a:off x="2622541" y="3131028"/>
              <a:ext cx="397892" cy="646462"/>
              <a:chOff x="1400864" y="1624076"/>
              <a:chExt cx="560368" cy="910439"/>
            </a:xfrm>
          </p:grpSpPr>
          <p:grpSp>
            <p:nvGrpSpPr>
              <p:cNvPr id="245" name="Google Shape;1135;p284"/>
              <p:cNvGrpSpPr/>
              <p:nvPr/>
            </p:nvGrpSpPr>
            <p:grpSpPr>
              <a:xfrm>
                <a:off x="1400864" y="1624076"/>
                <a:ext cx="560368" cy="825149"/>
                <a:chOff x="1342876" y="1647676"/>
                <a:chExt cx="560368" cy="825149"/>
              </a:xfrm>
            </p:grpSpPr>
            <p:sp>
              <p:nvSpPr>
                <p:cNvPr id="1049036" name="Google Shape;1136;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37" name="Google Shape;1137;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0" name="Google Shape;1138;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38" name="Google Shape;1139;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46" name="Google Shape;1140;p284"/>
            <p:cNvGrpSpPr/>
            <p:nvPr/>
          </p:nvGrpSpPr>
          <p:grpSpPr>
            <a:xfrm>
              <a:off x="4363565" y="3131028"/>
              <a:ext cx="397892" cy="646462"/>
              <a:chOff x="1400864" y="1624076"/>
              <a:chExt cx="560368" cy="910439"/>
            </a:xfrm>
          </p:grpSpPr>
          <p:grpSp>
            <p:nvGrpSpPr>
              <p:cNvPr id="247" name="Google Shape;1141;p284"/>
              <p:cNvGrpSpPr/>
              <p:nvPr/>
            </p:nvGrpSpPr>
            <p:grpSpPr>
              <a:xfrm>
                <a:off x="1400864" y="1624076"/>
                <a:ext cx="560368" cy="825149"/>
                <a:chOff x="1342876" y="1647676"/>
                <a:chExt cx="560368" cy="825149"/>
              </a:xfrm>
            </p:grpSpPr>
            <p:sp>
              <p:nvSpPr>
                <p:cNvPr id="1049039" name="Google Shape;1142;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40" name="Google Shape;1143;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1" name="Google Shape;1144;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41" name="Google Shape;1145;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48" name="Google Shape;1146;p284"/>
            <p:cNvGrpSpPr/>
            <p:nvPr/>
          </p:nvGrpSpPr>
          <p:grpSpPr>
            <a:xfrm>
              <a:off x="6104589" y="3131028"/>
              <a:ext cx="397892" cy="646462"/>
              <a:chOff x="1400864" y="1624076"/>
              <a:chExt cx="560368" cy="910439"/>
            </a:xfrm>
          </p:grpSpPr>
          <p:grpSp>
            <p:nvGrpSpPr>
              <p:cNvPr id="249" name="Google Shape;1147;p284"/>
              <p:cNvGrpSpPr/>
              <p:nvPr/>
            </p:nvGrpSpPr>
            <p:grpSpPr>
              <a:xfrm>
                <a:off x="1400864" y="1624076"/>
                <a:ext cx="560368" cy="825149"/>
                <a:chOff x="1342876" y="1647676"/>
                <a:chExt cx="560368" cy="825149"/>
              </a:xfrm>
            </p:grpSpPr>
            <p:sp>
              <p:nvSpPr>
                <p:cNvPr id="1049042" name="Google Shape;1148;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43" name="Google Shape;1149;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2" name="Google Shape;1150;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44" name="Google Shape;1151;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045" name="Google Shape;1152;p284"/>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46" name="Google Shape;1153;p284"/>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47" name="Google Shape;1154;p284"/>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48" name="Google Shape;1155;p284"/>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grpSp>
        <p:nvGrpSpPr>
          <p:cNvPr id="250" name="Google Shape;1156;p284"/>
          <p:cNvGrpSpPr/>
          <p:nvPr/>
        </p:nvGrpSpPr>
        <p:grpSpPr>
          <a:xfrm>
            <a:off x="881517" y="1424144"/>
            <a:ext cx="7361989" cy="646462"/>
            <a:chOff x="881517" y="2219381"/>
            <a:chExt cx="7361989" cy="646462"/>
          </a:xfrm>
        </p:grpSpPr>
        <p:grpSp>
          <p:nvGrpSpPr>
            <p:cNvPr id="251" name="Google Shape;1157;p284"/>
            <p:cNvGrpSpPr/>
            <p:nvPr/>
          </p:nvGrpSpPr>
          <p:grpSpPr>
            <a:xfrm>
              <a:off x="881517" y="2219381"/>
              <a:ext cx="397892" cy="646462"/>
              <a:chOff x="1400864" y="1624076"/>
              <a:chExt cx="560368" cy="910439"/>
            </a:xfrm>
          </p:grpSpPr>
          <p:grpSp>
            <p:nvGrpSpPr>
              <p:cNvPr id="252" name="Google Shape;1158;p284"/>
              <p:cNvGrpSpPr/>
              <p:nvPr/>
            </p:nvGrpSpPr>
            <p:grpSpPr>
              <a:xfrm>
                <a:off x="1400864" y="1624076"/>
                <a:ext cx="560368" cy="825149"/>
                <a:chOff x="1342876" y="1647676"/>
                <a:chExt cx="560368" cy="825149"/>
              </a:xfrm>
            </p:grpSpPr>
            <p:sp>
              <p:nvSpPr>
                <p:cNvPr id="1049049" name="Google Shape;1159;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0" name="Google Shape;1160;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3" name="Google Shape;1161;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1" name="Google Shape;1162;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3" name="Google Shape;1163;p284"/>
            <p:cNvGrpSpPr/>
            <p:nvPr/>
          </p:nvGrpSpPr>
          <p:grpSpPr>
            <a:xfrm>
              <a:off x="2622541" y="2219381"/>
              <a:ext cx="397892" cy="646462"/>
              <a:chOff x="1400864" y="1624076"/>
              <a:chExt cx="560368" cy="910439"/>
            </a:xfrm>
          </p:grpSpPr>
          <p:grpSp>
            <p:nvGrpSpPr>
              <p:cNvPr id="254" name="Google Shape;1164;p284"/>
              <p:cNvGrpSpPr/>
              <p:nvPr/>
            </p:nvGrpSpPr>
            <p:grpSpPr>
              <a:xfrm>
                <a:off x="1400864" y="1624076"/>
                <a:ext cx="560368" cy="825149"/>
                <a:chOff x="1342876" y="1647676"/>
                <a:chExt cx="560368" cy="825149"/>
              </a:xfrm>
            </p:grpSpPr>
            <p:sp>
              <p:nvSpPr>
                <p:cNvPr id="1049052" name="Google Shape;1165;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3" name="Google Shape;1166;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4" name="Google Shape;1167;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4" name="Google Shape;1168;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5" name="Google Shape;1169;p284"/>
            <p:cNvGrpSpPr/>
            <p:nvPr/>
          </p:nvGrpSpPr>
          <p:grpSpPr>
            <a:xfrm>
              <a:off x="4363565" y="2219381"/>
              <a:ext cx="397892" cy="646462"/>
              <a:chOff x="1400864" y="1624076"/>
              <a:chExt cx="560368" cy="910439"/>
            </a:xfrm>
          </p:grpSpPr>
          <p:grpSp>
            <p:nvGrpSpPr>
              <p:cNvPr id="256" name="Google Shape;1170;p284"/>
              <p:cNvGrpSpPr/>
              <p:nvPr/>
            </p:nvGrpSpPr>
            <p:grpSpPr>
              <a:xfrm>
                <a:off x="1400864" y="1624076"/>
                <a:ext cx="560368" cy="825149"/>
                <a:chOff x="1342876" y="1647676"/>
                <a:chExt cx="560368" cy="825149"/>
              </a:xfrm>
            </p:grpSpPr>
            <p:sp>
              <p:nvSpPr>
                <p:cNvPr id="1049055" name="Google Shape;1171;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6" name="Google Shape;1172;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5" name="Google Shape;1173;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7" name="Google Shape;1174;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7" name="Google Shape;1175;p284"/>
            <p:cNvGrpSpPr/>
            <p:nvPr/>
          </p:nvGrpSpPr>
          <p:grpSpPr>
            <a:xfrm>
              <a:off x="6104589" y="2219381"/>
              <a:ext cx="397892" cy="646462"/>
              <a:chOff x="1400864" y="1624076"/>
              <a:chExt cx="560368" cy="910439"/>
            </a:xfrm>
          </p:grpSpPr>
          <p:grpSp>
            <p:nvGrpSpPr>
              <p:cNvPr id="258" name="Google Shape;1176;p284"/>
              <p:cNvGrpSpPr/>
              <p:nvPr/>
            </p:nvGrpSpPr>
            <p:grpSpPr>
              <a:xfrm>
                <a:off x="1400864" y="1624076"/>
                <a:ext cx="560368" cy="825149"/>
                <a:chOff x="1342876" y="1647676"/>
                <a:chExt cx="560368" cy="825149"/>
              </a:xfrm>
            </p:grpSpPr>
            <p:sp>
              <p:nvSpPr>
                <p:cNvPr id="1049058" name="Google Shape;1177;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9" name="Google Shape;1178;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6" name="Google Shape;1179;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0" name="Google Shape;1180;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9" name="Google Shape;1181;p284"/>
            <p:cNvGrpSpPr/>
            <p:nvPr/>
          </p:nvGrpSpPr>
          <p:grpSpPr>
            <a:xfrm>
              <a:off x="7845614" y="2219381"/>
              <a:ext cx="397892" cy="646462"/>
              <a:chOff x="1400864" y="1624076"/>
              <a:chExt cx="560368" cy="910439"/>
            </a:xfrm>
          </p:grpSpPr>
          <p:grpSp>
            <p:nvGrpSpPr>
              <p:cNvPr id="260" name="Google Shape;1182;p284"/>
              <p:cNvGrpSpPr/>
              <p:nvPr/>
            </p:nvGrpSpPr>
            <p:grpSpPr>
              <a:xfrm>
                <a:off x="1400864" y="1624076"/>
                <a:ext cx="560368" cy="825149"/>
                <a:chOff x="1342876" y="1647676"/>
                <a:chExt cx="560368" cy="825149"/>
              </a:xfrm>
            </p:grpSpPr>
            <p:sp>
              <p:nvSpPr>
                <p:cNvPr id="1049061" name="Google Shape;1183;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62" name="Google Shape;1184;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7" name="Google Shape;1185;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3" name="Google Shape;1186;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064" name="Google Shape;1187;p284"/>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65" name="Google Shape;1188;p284"/>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66" name="Google Shape;1189;p284"/>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67" name="Google Shape;1190;p284"/>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68" name="Google Shape;1191;p284"/>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412" name="Shape 1192"/>
        <p:cNvGrpSpPr/>
        <p:nvPr/>
      </p:nvGrpSpPr>
      <p:grpSpPr>
        <a:xfrm>
          <a:off x="0" y="0"/>
          <a:ext cx="0" cy="0"/>
          <a:chOff x="0" y="0"/>
          <a:chExt cx="0" cy="0"/>
        </a:xfrm>
      </p:grpSpPr>
      <p:pic>
        <p:nvPicPr>
          <p:cNvPr id="2097297" name="Google Shape;1193;p28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70" name="Google Shape;1194;p28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71" name="Google Shape;1195;p28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13" name="Google Shape;1196;p285"/>
          <p:cNvGrpSpPr/>
          <p:nvPr/>
        </p:nvGrpSpPr>
        <p:grpSpPr>
          <a:xfrm>
            <a:off x="1761518" y="3131028"/>
            <a:ext cx="5620964" cy="646462"/>
            <a:chOff x="881517" y="3131028"/>
            <a:chExt cx="5620964" cy="646462"/>
          </a:xfrm>
        </p:grpSpPr>
        <p:grpSp>
          <p:nvGrpSpPr>
            <p:cNvPr id="414" name="Google Shape;1197;p285"/>
            <p:cNvGrpSpPr/>
            <p:nvPr/>
          </p:nvGrpSpPr>
          <p:grpSpPr>
            <a:xfrm>
              <a:off x="881517" y="3131028"/>
              <a:ext cx="397892" cy="646462"/>
              <a:chOff x="1400864" y="1624076"/>
              <a:chExt cx="560368" cy="910439"/>
            </a:xfrm>
          </p:grpSpPr>
          <p:grpSp>
            <p:nvGrpSpPr>
              <p:cNvPr id="415" name="Google Shape;1198;p285"/>
              <p:cNvGrpSpPr/>
              <p:nvPr/>
            </p:nvGrpSpPr>
            <p:grpSpPr>
              <a:xfrm>
                <a:off x="1400864" y="1624076"/>
                <a:ext cx="560368" cy="825149"/>
                <a:chOff x="1342876" y="1647676"/>
                <a:chExt cx="560368" cy="825149"/>
              </a:xfrm>
            </p:grpSpPr>
            <p:sp>
              <p:nvSpPr>
                <p:cNvPr id="1049572" name="Google Shape;1199;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73" name="Google Shape;1200;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7" name="Google Shape;1201;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74" name="Google Shape;1202;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16" name="Google Shape;1203;p285"/>
            <p:cNvGrpSpPr/>
            <p:nvPr/>
          </p:nvGrpSpPr>
          <p:grpSpPr>
            <a:xfrm>
              <a:off x="2622541" y="3131028"/>
              <a:ext cx="397892" cy="646462"/>
              <a:chOff x="1400864" y="1624076"/>
              <a:chExt cx="560368" cy="910439"/>
            </a:xfrm>
          </p:grpSpPr>
          <p:grpSp>
            <p:nvGrpSpPr>
              <p:cNvPr id="417" name="Google Shape;1204;p285"/>
              <p:cNvGrpSpPr/>
              <p:nvPr/>
            </p:nvGrpSpPr>
            <p:grpSpPr>
              <a:xfrm>
                <a:off x="1400864" y="1624076"/>
                <a:ext cx="560368" cy="825149"/>
                <a:chOff x="1342876" y="1647676"/>
                <a:chExt cx="560368" cy="825149"/>
              </a:xfrm>
            </p:grpSpPr>
            <p:sp>
              <p:nvSpPr>
                <p:cNvPr id="1049575" name="Google Shape;1205;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76" name="Google Shape;1206;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8" name="Google Shape;1207;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77" name="Google Shape;1208;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18" name="Google Shape;1209;p285"/>
            <p:cNvGrpSpPr/>
            <p:nvPr/>
          </p:nvGrpSpPr>
          <p:grpSpPr>
            <a:xfrm>
              <a:off x="4363565" y="3131028"/>
              <a:ext cx="397892" cy="646462"/>
              <a:chOff x="1400864" y="1624076"/>
              <a:chExt cx="560368" cy="910439"/>
            </a:xfrm>
          </p:grpSpPr>
          <p:grpSp>
            <p:nvGrpSpPr>
              <p:cNvPr id="419" name="Google Shape;1210;p285"/>
              <p:cNvGrpSpPr/>
              <p:nvPr/>
            </p:nvGrpSpPr>
            <p:grpSpPr>
              <a:xfrm>
                <a:off x="1400864" y="1624076"/>
                <a:ext cx="560368" cy="825149"/>
                <a:chOff x="1342876" y="1647676"/>
                <a:chExt cx="560368" cy="825149"/>
              </a:xfrm>
            </p:grpSpPr>
            <p:sp>
              <p:nvSpPr>
                <p:cNvPr id="1049578" name="Google Shape;1211;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79" name="Google Shape;1212;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9" name="Google Shape;1213;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0" name="Google Shape;1214;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0" name="Google Shape;1215;p285"/>
            <p:cNvGrpSpPr/>
            <p:nvPr/>
          </p:nvGrpSpPr>
          <p:grpSpPr>
            <a:xfrm>
              <a:off x="6104589" y="3131028"/>
              <a:ext cx="397892" cy="646462"/>
              <a:chOff x="1400864" y="1624076"/>
              <a:chExt cx="560368" cy="910439"/>
            </a:xfrm>
          </p:grpSpPr>
          <p:grpSp>
            <p:nvGrpSpPr>
              <p:cNvPr id="421" name="Google Shape;1216;p285"/>
              <p:cNvGrpSpPr/>
              <p:nvPr/>
            </p:nvGrpSpPr>
            <p:grpSpPr>
              <a:xfrm>
                <a:off x="1400864" y="1624076"/>
                <a:ext cx="560368" cy="825149"/>
                <a:chOff x="1342876" y="1647676"/>
                <a:chExt cx="560368" cy="825149"/>
              </a:xfrm>
            </p:grpSpPr>
            <p:sp>
              <p:nvSpPr>
                <p:cNvPr id="1049581" name="Google Shape;1217;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82" name="Google Shape;1218;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0" name="Google Shape;1219;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3" name="Google Shape;1220;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584" name="Google Shape;1221;p285"/>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85" name="Google Shape;1222;p285"/>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86" name="Google Shape;1223;p285"/>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87" name="Google Shape;1224;p285"/>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grpSp>
        <p:nvGrpSpPr>
          <p:cNvPr id="422" name="Google Shape;1225;p285"/>
          <p:cNvGrpSpPr/>
          <p:nvPr/>
        </p:nvGrpSpPr>
        <p:grpSpPr>
          <a:xfrm>
            <a:off x="881517" y="1424144"/>
            <a:ext cx="7361989" cy="646462"/>
            <a:chOff x="881517" y="2219381"/>
            <a:chExt cx="7361989" cy="646462"/>
          </a:xfrm>
        </p:grpSpPr>
        <p:grpSp>
          <p:nvGrpSpPr>
            <p:cNvPr id="423" name="Google Shape;1226;p285"/>
            <p:cNvGrpSpPr/>
            <p:nvPr/>
          </p:nvGrpSpPr>
          <p:grpSpPr>
            <a:xfrm>
              <a:off x="881517" y="2219381"/>
              <a:ext cx="397892" cy="646462"/>
              <a:chOff x="1400864" y="1624076"/>
              <a:chExt cx="560368" cy="910439"/>
            </a:xfrm>
          </p:grpSpPr>
          <p:grpSp>
            <p:nvGrpSpPr>
              <p:cNvPr id="424" name="Google Shape;1227;p285"/>
              <p:cNvGrpSpPr/>
              <p:nvPr/>
            </p:nvGrpSpPr>
            <p:grpSpPr>
              <a:xfrm>
                <a:off x="1400864" y="1624076"/>
                <a:ext cx="560368" cy="825149"/>
                <a:chOff x="1342876" y="1647676"/>
                <a:chExt cx="560368" cy="825149"/>
              </a:xfrm>
            </p:grpSpPr>
            <p:sp>
              <p:nvSpPr>
                <p:cNvPr id="1049588" name="Google Shape;1228;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89" name="Google Shape;1229;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1" name="Google Shape;1230;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0" name="Google Shape;1231;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5" name="Google Shape;1232;p285"/>
            <p:cNvGrpSpPr/>
            <p:nvPr/>
          </p:nvGrpSpPr>
          <p:grpSpPr>
            <a:xfrm>
              <a:off x="2622541" y="2219381"/>
              <a:ext cx="397892" cy="646462"/>
              <a:chOff x="1400864" y="1624076"/>
              <a:chExt cx="560368" cy="910439"/>
            </a:xfrm>
          </p:grpSpPr>
          <p:grpSp>
            <p:nvGrpSpPr>
              <p:cNvPr id="426" name="Google Shape;1233;p285"/>
              <p:cNvGrpSpPr/>
              <p:nvPr/>
            </p:nvGrpSpPr>
            <p:grpSpPr>
              <a:xfrm>
                <a:off x="1400864" y="1624076"/>
                <a:ext cx="560368" cy="825149"/>
                <a:chOff x="1342876" y="1647676"/>
                <a:chExt cx="560368" cy="825149"/>
              </a:xfrm>
            </p:grpSpPr>
            <p:sp>
              <p:nvSpPr>
                <p:cNvPr id="1049591" name="Google Shape;1234;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92" name="Google Shape;1235;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2" name="Google Shape;1236;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3" name="Google Shape;1237;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7" name="Google Shape;1238;p285"/>
            <p:cNvGrpSpPr/>
            <p:nvPr/>
          </p:nvGrpSpPr>
          <p:grpSpPr>
            <a:xfrm>
              <a:off x="4363565" y="2219381"/>
              <a:ext cx="397892" cy="646462"/>
              <a:chOff x="1400864" y="1624076"/>
              <a:chExt cx="560368" cy="910439"/>
            </a:xfrm>
          </p:grpSpPr>
          <p:grpSp>
            <p:nvGrpSpPr>
              <p:cNvPr id="428" name="Google Shape;1239;p285"/>
              <p:cNvGrpSpPr/>
              <p:nvPr/>
            </p:nvGrpSpPr>
            <p:grpSpPr>
              <a:xfrm>
                <a:off x="1400864" y="1624076"/>
                <a:ext cx="560368" cy="825149"/>
                <a:chOff x="1342876" y="1647676"/>
                <a:chExt cx="560368" cy="825149"/>
              </a:xfrm>
            </p:grpSpPr>
            <p:sp>
              <p:nvSpPr>
                <p:cNvPr id="1049594" name="Google Shape;1240;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95" name="Google Shape;1241;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3" name="Google Shape;1242;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6" name="Google Shape;1243;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9" name="Google Shape;1244;p285"/>
            <p:cNvGrpSpPr/>
            <p:nvPr/>
          </p:nvGrpSpPr>
          <p:grpSpPr>
            <a:xfrm>
              <a:off x="6104589" y="2219381"/>
              <a:ext cx="397892" cy="646462"/>
              <a:chOff x="1400864" y="1624076"/>
              <a:chExt cx="560368" cy="910439"/>
            </a:xfrm>
          </p:grpSpPr>
          <p:grpSp>
            <p:nvGrpSpPr>
              <p:cNvPr id="430" name="Google Shape;1245;p285"/>
              <p:cNvGrpSpPr/>
              <p:nvPr/>
            </p:nvGrpSpPr>
            <p:grpSpPr>
              <a:xfrm>
                <a:off x="1400864" y="1624076"/>
                <a:ext cx="560368" cy="825149"/>
                <a:chOff x="1342876" y="1647676"/>
                <a:chExt cx="560368" cy="825149"/>
              </a:xfrm>
            </p:grpSpPr>
            <p:sp>
              <p:nvSpPr>
                <p:cNvPr id="1049597" name="Google Shape;1246;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98" name="Google Shape;1247;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4" name="Google Shape;1248;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9" name="Google Shape;1249;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31" name="Google Shape;1250;p285"/>
            <p:cNvGrpSpPr/>
            <p:nvPr/>
          </p:nvGrpSpPr>
          <p:grpSpPr>
            <a:xfrm>
              <a:off x="7845614" y="2219381"/>
              <a:ext cx="397892" cy="646462"/>
              <a:chOff x="1400864" y="1624076"/>
              <a:chExt cx="560368" cy="910439"/>
            </a:xfrm>
          </p:grpSpPr>
          <p:grpSp>
            <p:nvGrpSpPr>
              <p:cNvPr id="432" name="Google Shape;1251;p285"/>
              <p:cNvGrpSpPr/>
              <p:nvPr/>
            </p:nvGrpSpPr>
            <p:grpSpPr>
              <a:xfrm>
                <a:off x="1400864" y="1624076"/>
                <a:ext cx="560368" cy="825149"/>
                <a:chOff x="1342876" y="1647676"/>
                <a:chExt cx="560368" cy="825149"/>
              </a:xfrm>
            </p:grpSpPr>
            <p:sp>
              <p:nvSpPr>
                <p:cNvPr id="1049600" name="Google Shape;1252;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01" name="Google Shape;1253;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5" name="Google Shape;1254;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02" name="Google Shape;1255;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603" name="Google Shape;1256;p285"/>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04" name="Google Shape;1257;p285"/>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05" name="Google Shape;1258;p285"/>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06" name="Google Shape;1259;p285"/>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07" name="Google Shape;1260;p285"/>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284" name="Shape 1261"/>
        <p:cNvGrpSpPr/>
        <p:nvPr/>
      </p:nvGrpSpPr>
      <p:grpSpPr>
        <a:xfrm>
          <a:off x="0" y="0"/>
          <a:ext cx="0" cy="0"/>
          <a:chOff x="0" y="0"/>
          <a:chExt cx="0" cy="0"/>
        </a:xfrm>
      </p:grpSpPr>
      <p:pic>
        <p:nvPicPr>
          <p:cNvPr id="2097229" name="Google Shape;1262;p28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41" name="Google Shape;1263;p28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42" name="Google Shape;1264;p28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85" name="Google Shape;1265;p286"/>
          <p:cNvGrpSpPr/>
          <p:nvPr/>
        </p:nvGrpSpPr>
        <p:grpSpPr>
          <a:xfrm>
            <a:off x="1761518" y="3131028"/>
            <a:ext cx="5620964" cy="646462"/>
            <a:chOff x="881517" y="3131028"/>
            <a:chExt cx="5620964" cy="646462"/>
          </a:xfrm>
        </p:grpSpPr>
        <p:grpSp>
          <p:nvGrpSpPr>
            <p:cNvPr id="286" name="Google Shape;1266;p286"/>
            <p:cNvGrpSpPr/>
            <p:nvPr/>
          </p:nvGrpSpPr>
          <p:grpSpPr>
            <a:xfrm>
              <a:off x="881517" y="3131028"/>
              <a:ext cx="397892" cy="646462"/>
              <a:chOff x="1400864" y="1624076"/>
              <a:chExt cx="560368" cy="910439"/>
            </a:xfrm>
          </p:grpSpPr>
          <p:grpSp>
            <p:nvGrpSpPr>
              <p:cNvPr id="287" name="Google Shape;1267;p286"/>
              <p:cNvGrpSpPr/>
              <p:nvPr/>
            </p:nvGrpSpPr>
            <p:grpSpPr>
              <a:xfrm>
                <a:off x="1400864" y="1624076"/>
                <a:ext cx="560368" cy="825149"/>
                <a:chOff x="1342876" y="1647676"/>
                <a:chExt cx="560368" cy="825149"/>
              </a:xfrm>
            </p:grpSpPr>
            <p:sp>
              <p:nvSpPr>
                <p:cNvPr id="1049143" name="Google Shape;1268;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44" name="Google Shape;1269;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89" name="Google Shape;1270;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45" name="Google Shape;1271;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88" name="Google Shape;1272;p286"/>
            <p:cNvGrpSpPr/>
            <p:nvPr/>
          </p:nvGrpSpPr>
          <p:grpSpPr>
            <a:xfrm>
              <a:off x="2622541" y="3131028"/>
              <a:ext cx="397892" cy="646462"/>
              <a:chOff x="1400864" y="1624076"/>
              <a:chExt cx="560368" cy="910439"/>
            </a:xfrm>
          </p:grpSpPr>
          <p:grpSp>
            <p:nvGrpSpPr>
              <p:cNvPr id="289" name="Google Shape;1273;p286"/>
              <p:cNvGrpSpPr/>
              <p:nvPr/>
            </p:nvGrpSpPr>
            <p:grpSpPr>
              <a:xfrm>
                <a:off x="1400864" y="1624076"/>
                <a:ext cx="560368" cy="825149"/>
                <a:chOff x="1342876" y="1647676"/>
                <a:chExt cx="560368" cy="825149"/>
              </a:xfrm>
            </p:grpSpPr>
            <p:sp>
              <p:nvSpPr>
                <p:cNvPr id="1049146" name="Google Shape;1274;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47" name="Google Shape;1275;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0" name="Google Shape;1276;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48" name="Google Shape;1277;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0" name="Google Shape;1278;p286"/>
            <p:cNvGrpSpPr/>
            <p:nvPr/>
          </p:nvGrpSpPr>
          <p:grpSpPr>
            <a:xfrm>
              <a:off x="4363565" y="3131028"/>
              <a:ext cx="397892" cy="646462"/>
              <a:chOff x="1400864" y="1624076"/>
              <a:chExt cx="560368" cy="910439"/>
            </a:xfrm>
          </p:grpSpPr>
          <p:grpSp>
            <p:nvGrpSpPr>
              <p:cNvPr id="291" name="Google Shape;1279;p286"/>
              <p:cNvGrpSpPr/>
              <p:nvPr/>
            </p:nvGrpSpPr>
            <p:grpSpPr>
              <a:xfrm>
                <a:off x="1400864" y="1624076"/>
                <a:ext cx="560368" cy="825149"/>
                <a:chOff x="1342876" y="1647676"/>
                <a:chExt cx="560368" cy="825149"/>
              </a:xfrm>
            </p:grpSpPr>
            <p:sp>
              <p:nvSpPr>
                <p:cNvPr id="1049149" name="Google Shape;1280;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50" name="Google Shape;1281;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1" name="Google Shape;1282;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51" name="Google Shape;1283;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2" name="Google Shape;1284;p286"/>
            <p:cNvGrpSpPr/>
            <p:nvPr/>
          </p:nvGrpSpPr>
          <p:grpSpPr>
            <a:xfrm>
              <a:off x="6104589" y="3131028"/>
              <a:ext cx="397892" cy="646462"/>
              <a:chOff x="1400864" y="1624076"/>
              <a:chExt cx="560368" cy="910439"/>
            </a:xfrm>
          </p:grpSpPr>
          <p:grpSp>
            <p:nvGrpSpPr>
              <p:cNvPr id="293" name="Google Shape;1285;p286"/>
              <p:cNvGrpSpPr/>
              <p:nvPr/>
            </p:nvGrpSpPr>
            <p:grpSpPr>
              <a:xfrm>
                <a:off x="1400864" y="1624076"/>
                <a:ext cx="560368" cy="825149"/>
                <a:chOff x="1342876" y="1647676"/>
                <a:chExt cx="560368" cy="825149"/>
              </a:xfrm>
            </p:grpSpPr>
            <p:sp>
              <p:nvSpPr>
                <p:cNvPr id="1049152" name="Google Shape;1286;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53" name="Google Shape;1287;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2" name="Google Shape;1288;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54" name="Google Shape;1289;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55" name="Google Shape;1290;p286"/>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56" name="Google Shape;1291;p286"/>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57" name="Google Shape;1292;p286"/>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58" name="Google Shape;1293;p286"/>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grpSp>
        <p:nvGrpSpPr>
          <p:cNvPr id="294" name="Google Shape;1294;p286"/>
          <p:cNvGrpSpPr/>
          <p:nvPr/>
        </p:nvGrpSpPr>
        <p:grpSpPr>
          <a:xfrm>
            <a:off x="881517" y="1424144"/>
            <a:ext cx="7361989" cy="646462"/>
            <a:chOff x="881517" y="2219381"/>
            <a:chExt cx="7361989" cy="646462"/>
          </a:xfrm>
        </p:grpSpPr>
        <p:grpSp>
          <p:nvGrpSpPr>
            <p:cNvPr id="295" name="Google Shape;1295;p286"/>
            <p:cNvGrpSpPr/>
            <p:nvPr/>
          </p:nvGrpSpPr>
          <p:grpSpPr>
            <a:xfrm>
              <a:off x="881517" y="2219381"/>
              <a:ext cx="397892" cy="646462"/>
              <a:chOff x="1400864" y="1624076"/>
              <a:chExt cx="560368" cy="910439"/>
            </a:xfrm>
          </p:grpSpPr>
          <p:grpSp>
            <p:nvGrpSpPr>
              <p:cNvPr id="296" name="Google Shape;1296;p286"/>
              <p:cNvGrpSpPr/>
              <p:nvPr/>
            </p:nvGrpSpPr>
            <p:grpSpPr>
              <a:xfrm>
                <a:off x="1400864" y="1624076"/>
                <a:ext cx="560368" cy="825149"/>
                <a:chOff x="1342876" y="1647676"/>
                <a:chExt cx="560368" cy="825149"/>
              </a:xfrm>
            </p:grpSpPr>
            <p:sp>
              <p:nvSpPr>
                <p:cNvPr id="1049159" name="Google Shape;1297;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0" name="Google Shape;1298;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3" name="Google Shape;1299;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1" name="Google Shape;1300;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7" name="Google Shape;1301;p286"/>
            <p:cNvGrpSpPr/>
            <p:nvPr/>
          </p:nvGrpSpPr>
          <p:grpSpPr>
            <a:xfrm>
              <a:off x="2622541" y="2219381"/>
              <a:ext cx="397892" cy="646462"/>
              <a:chOff x="1400864" y="1624076"/>
              <a:chExt cx="560368" cy="910439"/>
            </a:xfrm>
          </p:grpSpPr>
          <p:grpSp>
            <p:nvGrpSpPr>
              <p:cNvPr id="298" name="Google Shape;1302;p286"/>
              <p:cNvGrpSpPr/>
              <p:nvPr/>
            </p:nvGrpSpPr>
            <p:grpSpPr>
              <a:xfrm>
                <a:off x="1400864" y="1624076"/>
                <a:ext cx="560368" cy="825149"/>
                <a:chOff x="1342876" y="1647676"/>
                <a:chExt cx="560368" cy="825149"/>
              </a:xfrm>
            </p:grpSpPr>
            <p:sp>
              <p:nvSpPr>
                <p:cNvPr id="1049162" name="Google Shape;1303;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3" name="Google Shape;1304;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4" name="Google Shape;1305;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4" name="Google Shape;1306;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9" name="Google Shape;1307;p286"/>
            <p:cNvGrpSpPr/>
            <p:nvPr/>
          </p:nvGrpSpPr>
          <p:grpSpPr>
            <a:xfrm>
              <a:off x="4363565" y="2219381"/>
              <a:ext cx="397892" cy="646462"/>
              <a:chOff x="1400864" y="1624076"/>
              <a:chExt cx="560368" cy="910439"/>
            </a:xfrm>
          </p:grpSpPr>
          <p:grpSp>
            <p:nvGrpSpPr>
              <p:cNvPr id="300" name="Google Shape;1308;p286"/>
              <p:cNvGrpSpPr/>
              <p:nvPr/>
            </p:nvGrpSpPr>
            <p:grpSpPr>
              <a:xfrm>
                <a:off x="1400864" y="1624076"/>
                <a:ext cx="560368" cy="825149"/>
                <a:chOff x="1342876" y="1647676"/>
                <a:chExt cx="560368" cy="825149"/>
              </a:xfrm>
            </p:grpSpPr>
            <p:sp>
              <p:nvSpPr>
                <p:cNvPr id="1049165" name="Google Shape;1309;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6" name="Google Shape;1310;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5" name="Google Shape;1311;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7" name="Google Shape;1312;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1" name="Google Shape;1313;p286"/>
            <p:cNvGrpSpPr/>
            <p:nvPr/>
          </p:nvGrpSpPr>
          <p:grpSpPr>
            <a:xfrm>
              <a:off x="6104589" y="2219381"/>
              <a:ext cx="397892" cy="646462"/>
              <a:chOff x="1400864" y="1624076"/>
              <a:chExt cx="560368" cy="910439"/>
            </a:xfrm>
          </p:grpSpPr>
          <p:grpSp>
            <p:nvGrpSpPr>
              <p:cNvPr id="302" name="Google Shape;1314;p286"/>
              <p:cNvGrpSpPr/>
              <p:nvPr/>
            </p:nvGrpSpPr>
            <p:grpSpPr>
              <a:xfrm>
                <a:off x="1400864" y="1624076"/>
                <a:ext cx="560368" cy="825149"/>
                <a:chOff x="1342876" y="1647676"/>
                <a:chExt cx="560368" cy="825149"/>
              </a:xfrm>
            </p:grpSpPr>
            <p:sp>
              <p:nvSpPr>
                <p:cNvPr id="1049168" name="Google Shape;1315;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9" name="Google Shape;1316;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6" name="Google Shape;1317;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0" name="Google Shape;1318;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3" name="Google Shape;1319;p286"/>
            <p:cNvGrpSpPr/>
            <p:nvPr/>
          </p:nvGrpSpPr>
          <p:grpSpPr>
            <a:xfrm>
              <a:off x="7845614" y="2219381"/>
              <a:ext cx="397892" cy="646462"/>
              <a:chOff x="1400864" y="1624076"/>
              <a:chExt cx="560368" cy="910439"/>
            </a:xfrm>
          </p:grpSpPr>
          <p:grpSp>
            <p:nvGrpSpPr>
              <p:cNvPr id="304" name="Google Shape;1320;p286"/>
              <p:cNvGrpSpPr/>
              <p:nvPr/>
            </p:nvGrpSpPr>
            <p:grpSpPr>
              <a:xfrm>
                <a:off x="1400864" y="1624076"/>
                <a:ext cx="560368" cy="825149"/>
                <a:chOff x="1342876" y="1647676"/>
                <a:chExt cx="560368" cy="825149"/>
              </a:xfrm>
            </p:grpSpPr>
            <p:sp>
              <p:nvSpPr>
                <p:cNvPr id="1049171" name="Google Shape;1321;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72" name="Google Shape;1322;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7" name="Google Shape;1323;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3" name="Google Shape;1324;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74" name="Google Shape;1325;p286"/>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75" name="Google Shape;1326;p286"/>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76" name="Google Shape;1327;p286"/>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77" name="Google Shape;1328;p286"/>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78" name="Google Shape;1329;p286"/>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459" name="Shape 1330"/>
        <p:cNvGrpSpPr/>
        <p:nvPr/>
      </p:nvGrpSpPr>
      <p:grpSpPr>
        <a:xfrm>
          <a:off x="0" y="0"/>
          <a:ext cx="0" cy="0"/>
          <a:chOff x="0" y="0"/>
          <a:chExt cx="0" cy="0"/>
        </a:xfrm>
      </p:grpSpPr>
      <p:pic>
        <p:nvPicPr>
          <p:cNvPr id="2097305" name="Google Shape;1331;p28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79" name="Google Shape;1332;p28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80" name="Google Shape;1333;p28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60" name="Google Shape;1334;p287"/>
          <p:cNvGrpSpPr/>
          <p:nvPr/>
        </p:nvGrpSpPr>
        <p:grpSpPr>
          <a:xfrm>
            <a:off x="881517" y="3131028"/>
            <a:ext cx="7361989" cy="646462"/>
            <a:chOff x="881517" y="2219381"/>
            <a:chExt cx="7361989" cy="646462"/>
          </a:xfrm>
        </p:grpSpPr>
        <p:grpSp>
          <p:nvGrpSpPr>
            <p:cNvPr id="461" name="Google Shape;1335;p287"/>
            <p:cNvGrpSpPr/>
            <p:nvPr/>
          </p:nvGrpSpPr>
          <p:grpSpPr>
            <a:xfrm>
              <a:off x="881517" y="2219381"/>
              <a:ext cx="397892" cy="646462"/>
              <a:chOff x="1400864" y="1624076"/>
              <a:chExt cx="560368" cy="910439"/>
            </a:xfrm>
          </p:grpSpPr>
          <p:grpSp>
            <p:nvGrpSpPr>
              <p:cNvPr id="462" name="Google Shape;1336;p287"/>
              <p:cNvGrpSpPr/>
              <p:nvPr/>
            </p:nvGrpSpPr>
            <p:grpSpPr>
              <a:xfrm>
                <a:off x="1400864" y="1624076"/>
                <a:ext cx="560368" cy="825149"/>
                <a:chOff x="1342876" y="1647676"/>
                <a:chExt cx="560368" cy="825149"/>
              </a:xfrm>
            </p:grpSpPr>
            <p:sp>
              <p:nvSpPr>
                <p:cNvPr id="1049681" name="Google Shape;1337;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82" name="Google Shape;133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6" name="Google Shape;133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83" name="Google Shape;1340;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63" name="Google Shape;1341;p287"/>
            <p:cNvGrpSpPr/>
            <p:nvPr/>
          </p:nvGrpSpPr>
          <p:grpSpPr>
            <a:xfrm>
              <a:off x="2622541" y="2219381"/>
              <a:ext cx="397892" cy="646462"/>
              <a:chOff x="1400864" y="1624076"/>
              <a:chExt cx="560368" cy="910439"/>
            </a:xfrm>
          </p:grpSpPr>
          <p:grpSp>
            <p:nvGrpSpPr>
              <p:cNvPr id="464" name="Google Shape;1342;p287"/>
              <p:cNvGrpSpPr/>
              <p:nvPr/>
            </p:nvGrpSpPr>
            <p:grpSpPr>
              <a:xfrm>
                <a:off x="1400864" y="1624076"/>
                <a:ext cx="560368" cy="825149"/>
                <a:chOff x="1342876" y="1647676"/>
                <a:chExt cx="560368" cy="825149"/>
              </a:xfrm>
            </p:grpSpPr>
            <p:sp>
              <p:nvSpPr>
                <p:cNvPr id="1049684" name="Google Shape;1343;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85" name="Google Shape;134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7" name="Google Shape;134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86" name="Google Shape;1346;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65" name="Google Shape;1347;p287"/>
            <p:cNvGrpSpPr/>
            <p:nvPr/>
          </p:nvGrpSpPr>
          <p:grpSpPr>
            <a:xfrm>
              <a:off x="4363565" y="2219381"/>
              <a:ext cx="397892" cy="646462"/>
              <a:chOff x="1400864" y="1624076"/>
              <a:chExt cx="560368" cy="910439"/>
            </a:xfrm>
          </p:grpSpPr>
          <p:grpSp>
            <p:nvGrpSpPr>
              <p:cNvPr id="466" name="Google Shape;1348;p287"/>
              <p:cNvGrpSpPr/>
              <p:nvPr/>
            </p:nvGrpSpPr>
            <p:grpSpPr>
              <a:xfrm>
                <a:off x="1400864" y="1624076"/>
                <a:ext cx="560368" cy="825149"/>
                <a:chOff x="1342876" y="1647676"/>
                <a:chExt cx="560368" cy="825149"/>
              </a:xfrm>
            </p:grpSpPr>
            <p:sp>
              <p:nvSpPr>
                <p:cNvPr id="1049687" name="Google Shape;134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88" name="Google Shape;135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8" name="Google Shape;135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89" name="Google Shape;135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67" name="Google Shape;1353;p287"/>
            <p:cNvGrpSpPr/>
            <p:nvPr/>
          </p:nvGrpSpPr>
          <p:grpSpPr>
            <a:xfrm>
              <a:off x="6104589" y="2219381"/>
              <a:ext cx="397892" cy="646462"/>
              <a:chOff x="1400864" y="1624076"/>
              <a:chExt cx="560368" cy="910439"/>
            </a:xfrm>
          </p:grpSpPr>
          <p:grpSp>
            <p:nvGrpSpPr>
              <p:cNvPr id="468" name="Google Shape;1354;p287"/>
              <p:cNvGrpSpPr/>
              <p:nvPr/>
            </p:nvGrpSpPr>
            <p:grpSpPr>
              <a:xfrm>
                <a:off x="1400864" y="1624076"/>
                <a:ext cx="560368" cy="825149"/>
                <a:chOff x="1342876" y="1647676"/>
                <a:chExt cx="560368" cy="825149"/>
              </a:xfrm>
            </p:grpSpPr>
            <p:sp>
              <p:nvSpPr>
                <p:cNvPr id="1049690" name="Google Shape;135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91" name="Google Shape;135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9" name="Google Shape;135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92" name="Google Shape;135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69" name="Google Shape;1359;p287"/>
            <p:cNvGrpSpPr/>
            <p:nvPr/>
          </p:nvGrpSpPr>
          <p:grpSpPr>
            <a:xfrm>
              <a:off x="7845614" y="2219381"/>
              <a:ext cx="397892" cy="646462"/>
              <a:chOff x="1400864" y="1624076"/>
              <a:chExt cx="560368" cy="910439"/>
            </a:xfrm>
          </p:grpSpPr>
          <p:grpSp>
            <p:nvGrpSpPr>
              <p:cNvPr id="470" name="Google Shape;1360;p287"/>
              <p:cNvGrpSpPr/>
              <p:nvPr/>
            </p:nvGrpSpPr>
            <p:grpSpPr>
              <a:xfrm>
                <a:off x="1400864" y="1624076"/>
                <a:ext cx="560368" cy="825149"/>
                <a:chOff x="1342876" y="1647676"/>
                <a:chExt cx="560368" cy="825149"/>
              </a:xfrm>
            </p:grpSpPr>
            <p:sp>
              <p:nvSpPr>
                <p:cNvPr id="1049693" name="Google Shape;136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94" name="Google Shape;136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0" name="Google Shape;136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95" name="Google Shape;136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696" name="Google Shape;1365;p287"/>
          <p:cNvSpPr txBox="1">
            <a:spLocks noGrp="1"/>
          </p:cNvSpPr>
          <p:nvPr>
            <p:ph type="body" idx="1"/>
          </p:nvPr>
        </p:nvSpPr>
        <p:spPr>
          <a:xfrm>
            <a:off x="223088"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97" name="Google Shape;1366;p287"/>
          <p:cNvSpPr txBox="1">
            <a:spLocks noGrp="1"/>
          </p:cNvSpPr>
          <p:nvPr>
            <p:ph type="body" idx="2"/>
          </p:nvPr>
        </p:nvSpPr>
        <p:spPr>
          <a:xfrm>
            <a:off x="1964112"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98" name="Google Shape;1367;p287"/>
          <p:cNvSpPr txBox="1">
            <a:spLocks noGrp="1"/>
          </p:cNvSpPr>
          <p:nvPr>
            <p:ph type="body" idx="3"/>
          </p:nvPr>
        </p:nvSpPr>
        <p:spPr>
          <a:xfrm>
            <a:off x="3705136"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99" name="Google Shape;1368;p287"/>
          <p:cNvSpPr txBox="1">
            <a:spLocks noGrp="1"/>
          </p:cNvSpPr>
          <p:nvPr>
            <p:ph type="body" idx="4"/>
          </p:nvPr>
        </p:nvSpPr>
        <p:spPr>
          <a:xfrm>
            <a:off x="5446160"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00" name="Google Shape;1369;p287"/>
          <p:cNvSpPr txBox="1">
            <a:spLocks noGrp="1"/>
          </p:cNvSpPr>
          <p:nvPr>
            <p:ph type="body" idx="5"/>
          </p:nvPr>
        </p:nvSpPr>
        <p:spPr>
          <a:xfrm>
            <a:off x="718718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grpSp>
        <p:nvGrpSpPr>
          <p:cNvPr id="471" name="Google Shape;1370;p287"/>
          <p:cNvGrpSpPr/>
          <p:nvPr/>
        </p:nvGrpSpPr>
        <p:grpSpPr>
          <a:xfrm>
            <a:off x="881517" y="1424144"/>
            <a:ext cx="7361989" cy="646462"/>
            <a:chOff x="881517" y="2219381"/>
            <a:chExt cx="7361989" cy="646462"/>
          </a:xfrm>
        </p:grpSpPr>
        <p:grpSp>
          <p:nvGrpSpPr>
            <p:cNvPr id="472" name="Google Shape;1371;p287"/>
            <p:cNvGrpSpPr/>
            <p:nvPr/>
          </p:nvGrpSpPr>
          <p:grpSpPr>
            <a:xfrm>
              <a:off x="881517" y="2219381"/>
              <a:ext cx="397892" cy="646462"/>
              <a:chOff x="1400864" y="1624076"/>
              <a:chExt cx="560368" cy="910439"/>
            </a:xfrm>
          </p:grpSpPr>
          <p:grpSp>
            <p:nvGrpSpPr>
              <p:cNvPr id="473" name="Google Shape;1372;p287"/>
              <p:cNvGrpSpPr/>
              <p:nvPr/>
            </p:nvGrpSpPr>
            <p:grpSpPr>
              <a:xfrm>
                <a:off x="1400864" y="1624076"/>
                <a:ext cx="560368" cy="825149"/>
                <a:chOff x="1342876" y="1647676"/>
                <a:chExt cx="560368" cy="825149"/>
              </a:xfrm>
            </p:grpSpPr>
            <p:sp>
              <p:nvSpPr>
                <p:cNvPr id="1049701" name="Google Shape;1373;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2" name="Google Shape;137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1" name="Google Shape;137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3" name="Google Shape;1376;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74" name="Google Shape;1377;p287"/>
            <p:cNvGrpSpPr/>
            <p:nvPr/>
          </p:nvGrpSpPr>
          <p:grpSpPr>
            <a:xfrm>
              <a:off x="2622541" y="2219381"/>
              <a:ext cx="397892" cy="646462"/>
              <a:chOff x="1400864" y="1624076"/>
              <a:chExt cx="560368" cy="910439"/>
            </a:xfrm>
          </p:grpSpPr>
          <p:grpSp>
            <p:nvGrpSpPr>
              <p:cNvPr id="475" name="Google Shape;1378;p287"/>
              <p:cNvGrpSpPr/>
              <p:nvPr/>
            </p:nvGrpSpPr>
            <p:grpSpPr>
              <a:xfrm>
                <a:off x="1400864" y="1624076"/>
                <a:ext cx="560368" cy="825149"/>
                <a:chOff x="1342876" y="1647676"/>
                <a:chExt cx="560368" cy="825149"/>
              </a:xfrm>
            </p:grpSpPr>
            <p:sp>
              <p:nvSpPr>
                <p:cNvPr id="1049704" name="Google Shape;137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5" name="Google Shape;138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2" name="Google Shape;138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6" name="Google Shape;138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76" name="Google Shape;1383;p287"/>
            <p:cNvGrpSpPr/>
            <p:nvPr/>
          </p:nvGrpSpPr>
          <p:grpSpPr>
            <a:xfrm>
              <a:off x="4363565" y="2219381"/>
              <a:ext cx="397892" cy="646462"/>
              <a:chOff x="1400864" y="1624076"/>
              <a:chExt cx="560368" cy="910439"/>
            </a:xfrm>
          </p:grpSpPr>
          <p:grpSp>
            <p:nvGrpSpPr>
              <p:cNvPr id="477" name="Google Shape;1384;p287"/>
              <p:cNvGrpSpPr/>
              <p:nvPr/>
            </p:nvGrpSpPr>
            <p:grpSpPr>
              <a:xfrm>
                <a:off x="1400864" y="1624076"/>
                <a:ext cx="560368" cy="825149"/>
                <a:chOff x="1342876" y="1647676"/>
                <a:chExt cx="560368" cy="825149"/>
              </a:xfrm>
            </p:grpSpPr>
            <p:sp>
              <p:nvSpPr>
                <p:cNvPr id="1049707" name="Google Shape;138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8" name="Google Shape;138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3" name="Google Shape;138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9" name="Google Shape;138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78" name="Google Shape;1389;p287"/>
            <p:cNvGrpSpPr/>
            <p:nvPr/>
          </p:nvGrpSpPr>
          <p:grpSpPr>
            <a:xfrm>
              <a:off x="6104589" y="2219381"/>
              <a:ext cx="397892" cy="646462"/>
              <a:chOff x="1400864" y="1624076"/>
              <a:chExt cx="560368" cy="910439"/>
            </a:xfrm>
          </p:grpSpPr>
          <p:grpSp>
            <p:nvGrpSpPr>
              <p:cNvPr id="479" name="Google Shape;1390;p287"/>
              <p:cNvGrpSpPr/>
              <p:nvPr/>
            </p:nvGrpSpPr>
            <p:grpSpPr>
              <a:xfrm>
                <a:off x="1400864" y="1624076"/>
                <a:ext cx="560368" cy="825149"/>
                <a:chOff x="1342876" y="1647676"/>
                <a:chExt cx="560368" cy="825149"/>
              </a:xfrm>
            </p:grpSpPr>
            <p:sp>
              <p:nvSpPr>
                <p:cNvPr id="1049710" name="Google Shape;139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11" name="Google Shape;139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4" name="Google Shape;139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2" name="Google Shape;139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80" name="Google Shape;1395;p287"/>
            <p:cNvGrpSpPr/>
            <p:nvPr/>
          </p:nvGrpSpPr>
          <p:grpSpPr>
            <a:xfrm>
              <a:off x="7845614" y="2219381"/>
              <a:ext cx="397892" cy="646462"/>
              <a:chOff x="1400864" y="1624076"/>
              <a:chExt cx="560368" cy="910439"/>
            </a:xfrm>
          </p:grpSpPr>
          <p:grpSp>
            <p:nvGrpSpPr>
              <p:cNvPr id="481" name="Google Shape;1396;p287"/>
              <p:cNvGrpSpPr/>
              <p:nvPr/>
            </p:nvGrpSpPr>
            <p:grpSpPr>
              <a:xfrm>
                <a:off x="1400864" y="1624076"/>
                <a:ext cx="560368" cy="825149"/>
                <a:chOff x="1342876" y="1647676"/>
                <a:chExt cx="560368" cy="825149"/>
              </a:xfrm>
            </p:grpSpPr>
            <p:sp>
              <p:nvSpPr>
                <p:cNvPr id="1049713" name="Google Shape;1397;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14" name="Google Shape;139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5" name="Google Shape;139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5" name="Google Shape;1400;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716" name="Google Shape;1401;p287"/>
          <p:cNvSpPr txBox="1">
            <a:spLocks noGrp="1"/>
          </p:cNvSpPr>
          <p:nvPr>
            <p:ph type="body" idx="6"/>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17" name="Google Shape;1402;p287"/>
          <p:cNvSpPr txBox="1">
            <a:spLocks noGrp="1"/>
          </p:cNvSpPr>
          <p:nvPr>
            <p:ph type="body" idx="7"/>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18" name="Google Shape;1403;p287"/>
          <p:cNvSpPr txBox="1">
            <a:spLocks noGrp="1"/>
          </p:cNvSpPr>
          <p:nvPr>
            <p:ph type="body" idx="8"/>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19" name="Google Shape;1404;p287"/>
          <p:cNvSpPr txBox="1">
            <a:spLocks noGrp="1"/>
          </p:cNvSpPr>
          <p:nvPr>
            <p:ph type="body" idx="9"/>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20" name="Google Shape;1405;p287"/>
          <p:cNvSpPr txBox="1">
            <a:spLocks noGrp="1"/>
          </p:cNvSpPr>
          <p:nvPr>
            <p:ph type="body" idx="13"/>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69" name="Shape 1406"/>
        <p:cNvGrpSpPr/>
        <p:nvPr/>
      </p:nvGrpSpPr>
      <p:grpSpPr>
        <a:xfrm>
          <a:off x="0" y="0"/>
          <a:ext cx="0" cy="0"/>
          <a:chOff x="0" y="0"/>
          <a:chExt cx="0" cy="0"/>
        </a:xfrm>
      </p:grpSpPr>
      <p:pic>
        <p:nvPicPr>
          <p:cNvPr id="2097172" name="Google Shape;1407;p28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70" name="Google Shape;1408;p28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71" name="Google Shape;1409;p28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70" name="Google Shape;1410;p288"/>
          <p:cNvGrpSpPr/>
          <p:nvPr/>
        </p:nvGrpSpPr>
        <p:grpSpPr>
          <a:xfrm>
            <a:off x="2805107" y="1224889"/>
            <a:ext cx="3533786" cy="3185052"/>
            <a:chOff x="2801099" y="1114361"/>
            <a:chExt cx="3533786" cy="3185052"/>
          </a:xfrm>
        </p:grpSpPr>
        <p:grpSp>
          <p:nvGrpSpPr>
            <p:cNvPr id="171" name="Google Shape;1411;p288"/>
            <p:cNvGrpSpPr/>
            <p:nvPr/>
          </p:nvGrpSpPr>
          <p:grpSpPr>
            <a:xfrm>
              <a:off x="2801099" y="1228944"/>
              <a:ext cx="3533786" cy="2955886"/>
              <a:chOff x="2801099" y="1066147"/>
              <a:chExt cx="3533786" cy="2955886"/>
            </a:xfrm>
          </p:grpSpPr>
          <p:grpSp>
            <p:nvGrpSpPr>
              <p:cNvPr id="172" name="Google Shape;1412;p288"/>
              <p:cNvGrpSpPr/>
              <p:nvPr/>
            </p:nvGrpSpPr>
            <p:grpSpPr>
              <a:xfrm>
                <a:off x="6252959" y="1066147"/>
                <a:ext cx="81926" cy="2955886"/>
                <a:chOff x="6252959" y="1066147"/>
                <a:chExt cx="81926" cy="2955886"/>
              </a:xfrm>
            </p:grpSpPr>
            <p:sp>
              <p:nvSpPr>
                <p:cNvPr id="1048672" name="Google Shape;1413;p288"/>
                <p:cNvSpPr/>
                <p:nvPr/>
              </p:nvSpPr>
              <p:spPr>
                <a:xfrm>
                  <a:off x="6252959" y="178463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3" name="Google Shape;1414;p288"/>
                <p:cNvSpPr/>
                <p:nvPr/>
              </p:nvSpPr>
              <p:spPr>
                <a:xfrm>
                  <a:off x="625295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4" name="Google Shape;1415;p288"/>
                <p:cNvSpPr/>
                <p:nvPr/>
              </p:nvSpPr>
              <p:spPr>
                <a:xfrm>
                  <a:off x="6252959" y="322161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5" name="Google Shape;1416;p288"/>
                <p:cNvSpPr/>
                <p:nvPr/>
              </p:nvSpPr>
              <p:spPr>
                <a:xfrm>
                  <a:off x="6252959" y="394010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6" name="Google Shape;1417;p288"/>
                <p:cNvSpPr/>
                <p:nvPr/>
              </p:nvSpPr>
              <p:spPr>
                <a:xfrm>
                  <a:off x="6252959" y="106614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73" name="Google Shape;1418;p288"/>
              <p:cNvGrpSpPr/>
              <p:nvPr/>
            </p:nvGrpSpPr>
            <p:grpSpPr>
              <a:xfrm>
                <a:off x="2801099" y="1066147"/>
                <a:ext cx="81926" cy="2955886"/>
                <a:chOff x="2801099" y="1066147"/>
                <a:chExt cx="81926" cy="2955886"/>
              </a:xfrm>
            </p:grpSpPr>
            <p:sp>
              <p:nvSpPr>
                <p:cNvPr id="1048677" name="Google Shape;1419;p288"/>
                <p:cNvSpPr/>
                <p:nvPr/>
              </p:nvSpPr>
              <p:spPr>
                <a:xfrm>
                  <a:off x="2801099" y="178463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8" name="Google Shape;1420;p288"/>
                <p:cNvSpPr/>
                <p:nvPr/>
              </p:nvSpPr>
              <p:spPr>
                <a:xfrm>
                  <a:off x="280109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9" name="Google Shape;1421;p288"/>
                <p:cNvSpPr/>
                <p:nvPr/>
              </p:nvSpPr>
              <p:spPr>
                <a:xfrm>
                  <a:off x="2801099" y="322161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80" name="Google Shape;1422;p288"/>
                <p:cNvSpPr/>
                <p:nvPr/>
              </p:nvSpPr>
              <p:spPr>
                <a:xfrm>
                  <a:off x="2801099" y="394010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81" name="Google Shape;1423;p288"/>
                <p:cNvSpPr/>
                <p:nvPr/>
              </p:nvSpPr>
              <p:spPr>
                <a:xfrm>
                  <a:off x="2801099" y="106614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grpSp>
          <p:nvGrpSpPr>
            <p:cNvPr id="174" name="Google Shape;1424;p288"/>
            <p:cNvGrpSpPr/>
            <p:nvPr/>
          </p:nvGrpSpPr>
          <p:grpSpPr>
            <a:xfrm>
              <a:off x="2975830" y="1114361"/>
              <a:ext cx="3184323" cy="3185052"/>
              <a:chOff x="2908735" y="1068601"/>
              <a:chExt cx="3326530" cy="3327292"/>
            </a:xfrm>
          </p:grpSpPr>
          <p:sp>
            <p:nvSpPr>
              <p:cNvPr id="1048682" name="Google Shape;1425;p288"/>
              <p:cNvSpPr/>
              <p:nvPr/>
            </p:nvSpPr>
            <p:spPr>
              <a:xfrm>
                <a:off x="2908735" y="1068601"/>
                <a:ext cx="3326530" cy="3327292"/>
              </a:xfrm>
              <a:custGeom>
                <a:avLst/>
                <a:ah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3" name="Google Shape;1426;p288"/>
              <p:cNvSpPr/>
              <p:nvPr/>
            </p:nvSpPr>
            <p:spPr>
              <a:xfrm>
                <a:off x="3510752" y="1490314"/>
                <a:ext cx="1060348" cy="1239954"/>
              </a:xfrm>
              <a:custGeom>
                <a:avLst/>
                <a:ah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4" name="Google Shape;1427;p288"/>
              <p:cNvSpPr/>
              <p:nvPr/>
            </p:nvSpPr>
            <p:spPr>
              <a:xfrm>
                <a:off x="3264202" y="1969019"/>
                <a:ext cx="1306180" cy="769168"/>
              </a:xfrm>
              <a:custGeom>
                <a:avLst/>
                <a:ah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5" name="Google Shape;1428;p288"/>
              <p:cNvSpPr/>
              <p:nvPr/>
            </p:nvSpPr>
            <p:spPr>
              <a:xfrm>
                <a:off x="3519391" y="2733867"/>
                <a:ext cx="1051711" cy="1244273"/>
              </a:xfrm>
              <a:custGeom>
                <a:avLst/>
                <a:ah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6" name="Google Shape;1429;p288"/>
              <p:cNvSpPr/>
              <p:nvPr/>
            </p:nvSpPr>
            <p:spPr>
              <a:xfrm>
                <a:off x="4162942" y="1398533"/>
                <a:ext cx="806959" cy="1331734"/>
              </a:xfrm>
              <a:custGeom>
                <a:avLst/>
                <a:ah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7" name="Google Shape;1430;p288"/>
              <p:cNvSpPr/>
              <p:nvPr/>
            </p:nvSpPr>
            <p:spPr>
              <a:xfrm>
                <a:off x="3264202" y="2732066"/>
                <a:ext cx="1306180" cy="773126"/>
              </a:xfrm>
              <a:custGeom>
                <a:avLst/>
                <a:ah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8" name="Google Shape;1431;p288"/>
              <p:cNvSpPr/>
              <p:nvPr/>
            </p:nvSpPr>
            <p:spPr>
              <a:xfrm>
                <a:off x="4574699" y="1958941"/>
                <a:ext cx="1306180" cy="772406"/>
              </a:xfrm>
              <a:custGeom>
                <a:avLst/>
                <a:ah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9" name="Google Shape;1432;p288"/>
              <p:cNvSpPr/>
              <p:nvPr/>
            </p:nvSpPr>
            <p:spPr>
              <a:xfrm>
                <a:off x="4574699" y="2727029"/>
                <a:ext cx="1306900" cy="768806"/>
              </a:xfrm>
              <a:custGeom>
                <a:avLst/>
                <a:ah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0" name="Google Shape;1433;p288"/>
              <p:cNvSpPr/>
              <p:nvPr/>
            </p:nvSpPr>
            <p:spPr>
              <a:xfrm>
                <a:off x="4572900" y="1485996"/>
                <a:ext cx="1052790" cy="1244273"/>
              </a:xfrm>
              <a:custGeom>
                <a:avLst/>
                <a:ah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1" name="Google Shape;1434;p288"/>
              <p:cNvSpPr/>
              <p:nvPr/>
            </p:nvSpPr>
            <p:spPr>
              <a:xfrm>
                <a:off x="4574699" y="2733147"/>
                <a:ext cx="1059268" cy="1240673"/>
              </a:xfrm>
              <a:custGeom>
                <a:avLst/>
                <a:ah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2" name="Google Shape;1435;p288"/>
              <p:cNvSpPr/>
              <p:nvPr/>
            </p:nvSpPr>
            <p:spPr>
              <a:xfrm>
                <a:off x="4174099" y="2733867"/>
                <a:ext cx="807679" cy="1332815"/>
              </a:xfrm>
              <a:custGeom>
                <a:avLst/>
                <a:ah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3" name="Google Shape;1436;p288"/>
              <p:cNvSpPr/>
              <p:nvPr/>
            </p:nvSpPr>
            <p:spPr>
              <a:xfrm>
                <a:off x="4369541" y="1554021"/>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4" name="Google Shape;1437;p288"/>
              <p:cNvSpPr/>
              <p:nvPr/>
            </p:nvSpPr>
            <p:spPr>
              <a:xfrm>
                <a:off x="3770260" y="1712390"/>
                <a:ext cx="459988" cy="459268"/>
              </a:xfrm>
              <a:custGeom>
                <a:avLst/>
                <a:ah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5" name="Google Shape;1438;p288"/>
              <p:cNvSpPr/>
              <p:nvPr/>
            </p:nvSpPr>
            <p:spPr>
              <a:xfrm>
                <a:off x="3418969" y="2200452"/>
                <a:ext cx="454949" cy="455309"/>
              </a:xfrm>
              <a:custGeom>
                <a:avLst/>
                <a:ah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6" name="Google Shape;1439;p288"/>
              <p:cNvSpPr/>
              <p:nvPr/>
            </p:nvSpPr>
            <p:spPr>
              <a:xfrm>
                <a:off x="3417170" y="2801893"/>
                <a:ext cx="454949" cy="454949"/>
              </a:xfrm>
              <a:custGeom>
                <a:avLst/>
                <a:ah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7" name="Google Shape;1440;p288"/>
              <p:cNvSpPr/>
              <p:nvPr/>
            </p:nvSpPr>
            <p:spPr>
              <a:xfrm>
                <a:off x="3767740" y="3286717"/>
                <a:ext cx="459988" cy="460348"/>
              </a:xfrm>
              <a:custGeom>
                <a:avLst/>
                <a:ah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8" name="Google Shape;1441;p288"/>
              <p:cNvSpPr/>
              <p:nvPr/>
            </p:nvSpPr>
            <p:spPr>
              <a:xfrm>
                <a:off x="4366301" y="3500155"/>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9" name="Google Shape;1442;p288"/>
              <p:cNvSpPr/>
              <p:nvPr/>
            </p:nvSpPr>
            <p:spPr>
              <a:xfrm>
                <a:off x="4911233" y="3288516"/>
                <a:ext cx="459988" cy="459988"/>
              </a:xfrm>
              <a:custGeom>
                <a:avLst/>
                <a:ah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0" name="Google Shape;1443;p288"/>
              <p:cNvSpPr/>
              <p:nvPr/>
            </p:nvSpPr>
            <p:spPr>
              <a:xfrm>
                <a:off x="5268641" y="2805132"/>
                <a:ext cx="454949" cy="454229"/>
              </a:xfrm>
              <a:custGeom>
                <a:avLst/>
                <a:ah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1" name="Google Shape;1444;p288"/>
              <p:cNvSpPr/>
              <p:nvPr/>
            </p:nvSpPr>
            <p:spPr>
              <a:xfrm>
                <a:off x="5269360" y="2202972"/>
                <a:ext cx="454949" cy="455309"/>
              </a:xfrm>
              <a:custGeom>
                <a:avLst/>
                <a:ah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2" name="Google Shape;1445;p288"/>
              <p:cNvSpPr/>
              <p:nvPr/>
            </p:nvSpPr>
            <p:spPr>
              <a:xfrm>
                <a:off x="4913752" y="1713829"/>
                <a:ext cx="460348" cy="459628"/>
              </a:xfrm>
              <a:custGeom>
                <a:avLst/>
                <a:ah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3" name="Google Shape;1446;p288"/>
              <p:cNvSpPr/>
              <p:nvPr/>
            </p:nvSpPr>
            <p:spPr>
              <a:xfrm>
                <a:off x="3910179" y="2033807"/>
                <a:ext cx="1323643" cy="1396880"/>
              </a:xfrm>
              <a:custGeom>
                <a:avLst/>
                <a:ah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algn="ctr" blurRad="812800" rotWithShape="0" sx="116000" sy="116000">
                  <a:srgbClr val="000000">
                    <a:alpha val="15686"/>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4" name="Google Shape;1447;p288"/>
              <p:cNvSpPr/>
              <p:nvPr/>
            </p:nvSpPr>
            <p:spPr>
              <a:xfrm>
                <a:off x="4432491" y="2254751"/>
                <a:ext cx="270442" cy="53653"/>
              </a:xfrm>
              <a:custGeom>
                <a:avLst/>
                <a:ah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5" name="Google Shape;1448;p288"/>
              <p:cNvSpPr/>
              <p:nvPr/>
            </p:nvSpPr>
            <p:spPr>
              <a:xfrm>
                <a:off x="4717797" y="2279886"/>
                <a:ext cx="228872" cy="178723"/>
              </a:xfrm>
              <a:custGeom>
                <a:avLst/>
                <a:ah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6" name="Google Shape;1449;p288"/>
              <p:cNvSpPr/>
              <p:nvPr/>
            </p:nvSpPr>
            <p:spPr>
              <a:xfrm>
                <a:off x="4191056" y="2282423"/>
                <a:ext cx="228631" cy="181260"/>
              </a:xfrm>
              <a:custGeom>
                <a:avLst/>
                <a:ah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7" name="Google Shape;1450;p288"/>
              <p:cNvSpPr/>
              <p:nvPr/>
            </p:nvSpPr>
            <p:spPr>
              <a:xfrm>
                <a:off x="4935550" y="2459939"/>
                <a:ext cx="113712" cy="256665"/>
              </a:xfrm>
              <a:custGeom>
                <a:avLst/>
                <a:ah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8" name="Google Shape;1451;p288"/>
              <p:cNvSpPr/>
              <p:nvPr/>
            </p:nvSpPr>
            <p:spPr>
              <a:xfrm>
                <a:off x="4094739" y="2461992"/>
                <a:ext cx="109965" cy="261860"/>
              </a:xfrm>
              <a:custGeom>
                <a:avLst/>
                <a:ah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9" name="Google Shape;1452;p288"/>
              <p:cNvSpPr/>
              <p:nvPr/>
            </p:nvSpPr>
            <p:spPr>
              <a:xfrm>
                <a:off x="4938447" y="2741738"/>
                <a:ext cx="110811" cy="258478"/>
              </a:xfrm>
              <a:custGeom>
                <a:avLst/>
                <a:ah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0" name="Google Shape;1453;p288"/>
              <p:cNvSpPr/>
              <p:nvPr/>
            </p:nvSpPr>
            <p:spPr>
              <a:xfrm>
                <a:off x="4094742" y="2747174"/>
                <a:ext cx="113108" cy="259322"/>
              </a:xfrm>
              <a:custGeom>
                <a:avLst/>
                <a:ah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1" name="Google Shape;1454;p288"/>
              <p:cNvSpPr/>
              <p:nvPr/>
            </p:nvSpPr>
            <p:spPr>
              <a:xfrm>
                <a:off x="4720940" y="3001909"/>
                <a:ext cx="227785" cy="179328"/>
              </a:xfrm>
              <a:custGeom>
                <a:avLst/>
                <a:ah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2" name="Google Shape;1455;p288"/>
              <p:cNvSpPr/>
              <p:nvPr/>
            </p:nvSpPr>
            <p:spPr>
              <a:xfrm>
                <a:off x="4193596" y="3003842"/>
                <a:ext cx="231288" cy="179328"/>
              </a:xfrm>
              <a:custGeom>
                <a:avLst/>
                <a:ah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3" name="Google Shape;1456;p288"/>
              <p:cNvSpPr/>
              <p:nvPr/>
            </p:nvSpPr>
            <p:spPr>
              <a:xfrm>
                <a:off x="4437686" y="3157542"/>
                <a:ext cx="269837" cy="52203"/>
              </a:xfrm>
              <a:custGeom>
                <a:avLst/>
                <a:ah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grpSp>
      </p:grpSp>
      <p:sp>
        <p:nvSpPr>
          <p:cNvPr id="1048714" name="Google Shape;1457;p288"/>
          <p:cNvSpPr txBox="1">
            <a:spLocks noGrp="1"/>
          </p:cNvSpPr>
          <p:nvPr>
            <p:ph type="body" idx="1"/>
          </p:nvPr>
        </p:nvSpPr>
        <p:spPr>
          <a:xfrm>
            <a:off x="562709" y="121959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15" name="Google Shape;1458;p288"/>
          <p:cNvSpPr txBox="1">
            <a:spLocks noGrp="1"/>
          </p:cNvSpPr>
          <p:nvPr>
            <p:ph type="body" idx="2"/>
          </p:nvPr>
        </p:nvSpPr>
        <p:spPr>
          <a:xfrm>
            <a:off x="562709" y="193808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16" name="Google Shape;1459;p288"/>
          <p:cNvSpPr txBox="1">
            <a:spLocks noGrp="1"/>
          </p:cNvSpPr>
          <p:nvPr>
            <p:ph type="body" idx="3"/>
          </p:nvPr>
        </p:nvSpPr>
        <p:spPr>
          <a:xfrm>
            <a:off x="562709" y="337506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17" name="Google Shape;1460;p288"/>
          <p:cNvSpPr txBox="1">
            <a:spLocks noGrp="1"/>
          </p:cNvSpPr>
          <p:nvPr>
            <p:ph type="body" idx="4"/>
          </p:nvPr>
        </p:nvSpPr>
        <p:spPr>
          <a:xfrm>
            <a:off x="562709" y="409355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18" name="Google Shape;1461;p288"/>
          <p:cNvSpPr txBox="1">
            <a:spLocks noGrp="1"/>
          </p:cNvSpPr>
          <p:nvPr>
            <p:ph type="body" idx="5"/>
          </p:nvPr>
        </p:nvSpPr>
        <p:spPr>
          <a:xfrm>
            <a:off x="562709" y="265657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19" name="Google Shape;1462;p288"/>
          <p:cNvSpPr txBox="1">
            <a:spLocks noGrp="1"/>
          </p:cNvSpPr>
          <p:nvPr>
            <p:ph type="body" idx="6"/>
          </p:nvPr>
        </p:nvSpPr>
        <p:spPr>
          <a:xfrm>
            <a:off x="6420898" y="121959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0" name="Google Shape;1463;p288"/>
          <p:cNvSpPr txBox="1">
            <a:spLocks noGrp="1"/>
          </p:cNvSpPr>
          <p:nvPr>
            <p:ph type="body" idx="7"/>
          </p:nvPr>
        </p:nvSpPr>
        <p:spPr>
          <a:xfrm>
            <a:off x="6420898" y="193808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1" name="Google Shape;1464;p288"/>
          <p:cNvSpPr txBox="1">
            <a:spLocks noGrp="1"/>
          </p:cNvSpPr>
          <p:nvPr>
            <p:ph type="body" idx="8"/>
          </p:nvPr>
        </p:nvSpPr>
        <p:spPr>
          <a:xfrm>
            <a:off x="6420898" y="337506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2" name="Google Shape;1465;p288"/>
          <p:cNvSpPr txBox="1">
            <a:spLocks noGrp="1"/>
          </p:cNvSpPr>
          <p:nvPr>
            <p:ph type="body" idx="9"/>
          </p:nvPr>
        </p:nvSpPr>
        <p:spPr>
          <a:xfrm>
            <a:off x="6420898" y="409355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3" name="Google Shape;1466;p288"/>
          <p:cNvSpPr txBox="1">
            <a:spLocks noGrp="1"/>
          </p:cNvSpPr>
          <p:nvPr>
            <p:ph type="body" idx="13"/>
          </p:nvPr>
        </p:nvSpPr>
        <p:spPr>
          <a:xfrm>
            <a:off x="6420898" y="265657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342" name="Shape 1467"/>
        <p:cNvGrpSpPr/>
        <p:nvPr/>
      </p:nvGrpSpPr>
      <p:grpSpPr>
        <a:xfrm>
          <a:off x="0" y="0"/>
          <a:ext cx="0" cy="0"/>
          <a:chOff x="0" y="0"/>
          <a:chExt cx="0" cy="0"/>
        </a:xfrm>
      </p:grpSpPr>
      <p:pic>
        <p:nvPicPr>
          <p:cNvPr id="2097246" name="Google Shape;1468;p28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97" name="Google Shape;1469;p28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98" name="Google Shape;1470;p28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83" name="Shape 1471"/>
        <p:cNvGrpSpPr/>
        <p:nvPr/>
      </p:nvGrpSpPr>
      <p:grpSpPr>
        <a:xfrm>
          <a:off x="0" y="0"/>
          <a:ext cx="0" cy="0"/>
          <a:chOff x="0" y="0"/>
          <a:chExt cx="0" cy="0"/>
        </a:xfrm>
      </p:grpSpPr>
      <p:sp>
        <p:nvSpPr>
          <p:cNvPr id="1048754" name="Google Shape;1472;p290" descr="Background pattern  Description automatically generated"/>
          <p:cNvSpPr/>
          <p:nvPr/>
        </p:nvSpPr>
        <p:spPr>
          <a:xfrm>
            <a:off x="0" y="0"/>
            <a:ext cx="9144001" cy="5143500"/>
          </a:xfrm>
          <a:prstGeom prst="rect"/>
          <a:solidFill>
            <a:srgbClr val="FFFFFF"/>
          </a:solidFill>
          <a:ln>
            <a:noFill/>
          </a:ln>
        </p:spPr>
      </p:sp>
      <p:pic>
        <p:nvPicPr>
          <p:cNvPr id="2097177" name="Google Shape;1473;p29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84" name="Google Shape;1474;p290"/>
          <p:cNvGrpSpPr/>
          <p:nvPr/>
        </p:nvGrpSpPr>
        <p:grpSpPr>
          <a:xfrm>
            <a:off x="2263140" y="1653932"/>
            <a:ext cx="4747260" cy="830997"/>
            <a:chOff x="2263140" y="1779657"/>
            <a:chExt cx="4747260" cy="830997"/>
          </a:xfrm>
        </p:grpSpPr>
        <p:cxnSp>
          <p:nvCxnSpPr>
            <p:cNvPr id="3145740" name="Google Shape;1475;p290"/>
            <p:cNvCxnSpPr>
              <a:cxnSpLocks/>
            </p:cNvCxnSpPr>
            <p:nvPr/>
          </p:nvCxnSpPr>
          <p:spPr>
            <a:xfrm>
              <a:off x="2263140" y="2042160"/>
              <a:ext cx="4747260" cy="0"/>
            </a:xfrm>
            <a:prstGeom prst="straightConnector1"/>
            <a:noFill/>
            <a:ln w="19050" cap="flat" cmpd="sng">
              <a:solidFill>
                <a:schemeClr val="lt2"/>
              </a:solidFill>
              <a:prstDash val="solid"/>
              <a:round/>
              <a:headEnd type="none" w="sm" len="sm"/>
              <a:tailEnd type="none" w="sm" len="sm"/>
            </a:ln>
          </p:spPr>
        </p:cxnSp>
        <p:sp>
          <p:nvSpPr>
            <p:cNvPr id="1048755" name="Google Shape;1476;p290"/>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chemeClr val="lt2"/>
                  </a:solidFill>
                  <a:latin typeface="Public Sans"/>
                  <a:ea typeface="Public Sans"/>
                  <a:cs typeface="Public Sans"/>
                  <a:sym typeface="Public Sans"/>
                </a:rPr>
                <a:t>“</a:t>
              </a:r>
              <a:endParaRPr b="0" cap="none" sz="4800" i="0" strike="noStrike" u="none">
                <a:solidFill>
                  <a:schemeClr val="lt2"/>
                </a:solidFill>
                <a:latin typeface="Public Sans"/>
                <a:ea typeface="Public Sans"/>
                <a:cs typeface="Public Sans"/>
                <a:sym typeface="Public Sans"/>
              </a:endParaRPr>
            </a:p>
          </p:txBody>
        </p:sp>
      </p:grpSp>
      <p:sp>
        <p:nvSpPr>
          <p:cNvPr id="1048756" name="Google Shape;1477;p290"/>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370" name="Shape 1478"/>
        <p:cNvGrpSpPr/>
        <p:nvPr/>
      </p:nvGrpSpPr>
      <p:grpSpPr>
        <a:xfrm>
          <a:off x="0" y="0"/>
          <a:ext cx="0" cy="0"/>
          <a:chOff x="0" y="0"/>
          <a:chExt cx="0" cy="0"/>
        </a:xfrm>
      </p:grpSpPr>
      <p:sp>
        <p:nvSpPr>
          <p:cNvPr id="1049427" name="Google Shape;1479;p291" descr="Background pattern  Description automatically generated"/>
          <p:cNvSpPr/>
          <p:nvPr/>
        </p:nvSpPr>
        <p:spPr>
          <a:xfrm>
            <a:off x="0" y="0"/>
            <a:ext cx="9144001" cy="5143500"/>
          </a:xfrm>
          <a:prstGeom prst="rect"/>
          <a:solidFill>
            <a:srgbClr val="FFFFFF"/>
          </a:solidFill>
          <a:ln>
            <a:noFill/>
          </a:ln>
        </p:spPr>
      </p:sp>
      <p:pic>
        <p:nvPicPr>
          <p:cNvPr id="2097271" name="Google Shape;1480;p29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71" name="Google Shape;1481;p291"/>
          <p:cNvGrpSpPr/>
          <p:nvPr/>
        </p:nvGrpSpPr>
        <p:grpSpPr>
          <a:xfrm>
            <a:off x="2263140" y="1653932"/>
            <a:ext cx="4747260" cy="830997"/>
            <a:chOff x="2263140" y="1779657"/>
            <a:chExt cx="4747260" cy="830997"/>
          </a:xfrm>
        </p:grpSpPr>
        <p:cxnSp>
          <p:nvCxnSpPr>
            <p:cNvPr id="3145816" name="Google Shape;1482;p291"/>
            <p:cNvCxnSpPr>
              <a:cxnSpLocks/>
            </p:cNvCxnSpPr>
            <p:nvPr/>
          </p:nvCxnSpPr>
          <p:spPr>
            <a:xfrm>
              <a:off x="2263140" y="2042160"/>
              <a:ext cx="4747260" cy="0"/>
            </a:xfrm>
            <a:prstGeom prst="straightConnector1"/>
            <a:noFill/>
            <a:ln w="19050" cap="flat" cmpd="sng">
              <a:solidFill>
                <a:srgbClr val="50AFE6"/>
              </a:solidFill>
              <a:prstDash val="solid"/>
              <a:round/>
              <a:headEnd type="none" w="sm" len="sm"/>
              <a:tailEnd type="none" w="sm" len="sm"/>
            </a:ln>
          </p:spPr>
        </p:cxnSp>
        <p:sp>
          <p:nvSpPr>
            <p:cNvPr id="1049428" name="Google Shape;1483;p291"/>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rgbClr val="50AFE6"/>
                  </a:solidFill>
                  <a:latin typeface="Public Sans"/>
                  <a:ea typeface="Public Sans"/>
                  <a:cs typeface="Public Sans"/>
                  <a:sym typeface="Public Sans"/>
                </a:rPr>
                <a:t>“</a:t>
              </a:r>
              <a:endParaRPr b="0" cap="none" sz="4800" i="0" strike="noStrike" u="none">
                <a:solidFill>
                  <a:srgbClr val="50AFE6"/>
                </a:solidFill>
                <a:latin typeface="Public Sans"/>
                <a:ea typeface="Public Sans"/>
                <a:cs typeface="Public Sans"/>
                <a:sym typeface="Public Sans"/>
              </a:endParaRPr>
            </a:p>
          </p:txBody>
        </p:sp>
      </p:grpSp>
      <p:sp>
        <p:nvSpPr>
          <p:cNvPr id="1049429" name="Google Shape;1484;p291"/>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207" name="Shape 1485"/>
        <p:cNvGrpSpPr/>
        <p:nvPr/>
      </p:nvGrpSpPr>
      <p:grpSpPr>
        <a:xfrm>
          <a:off x="0" y="0"/>
          <a:ext cx="0" cy="0"/>
          <a:chOff x="0" y="0"/>
          <a:chExt cx="0" cy="0"/>
        </a:xfrm>
      </p:grpSpPr>
      <p:sp>
        <p:nvSpPr>
          <p:cNvPr id="1048876" name="Google Shape;1486;p292" descr="Background pattern  Description automatically generated"/>
          <p:cNvSpPr/>
          <p:nvPr/>
        </p:nvSpPr>
        <p:spPr>
          <a:xfrm>
            <a:off x="0" y="0"/>
            <a:ext cx="9144001" cy="5143500"/>
          </a:xfrm>
          <a:prstGeom prst="rect"/>
          <a:solidFill>
            <a:srgbClr val="FFFFFF"/>
          </a:solidFill>
          <a:ln>
            <a:noFill/>
          </a:ln>
        </p:spPr>
      </p:sp>
      <p:pic>
        <p:nvPicPr>
          <p:cNvPr id="2097194" name="Google Shape;1487;p29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08" name="Google Shape;1488;p292"/>
          <p:cNvGrpSpPr/>
          <p:nvPr/>
        </p:nvGrpSpPr>
        <p:grpSpPr>
          <a:xfrm>
            <a:off x="2263140" y="1653932"/>
            <a:ext cx="4747260" cy="830997"/>
            <a:chOff x="2263140" y="1779657"/>
            <a:chExt cx="4747260" cy="830997"/>
          </a:xfrm>
        </p:grpSpPr>
        <p:cxnSp>
          <p:nvCxnSpPr>
            <p:cNvPr id="3145753" name="Google Shape;1489;p292"/>
            <p:cNvCxnSpPr>
              <a:cxnSpLocks/>
            </p:cNvCxnSpPr>
            <p:nvPr/>
          </p:nvCxnSpPr>
          <p:spPr>
            <a:xfrm>
              <a:off x="2263140" y="2042160"/>
              <a:ext cx="4747260" cy="0"/>
            </a:xfrm>
            <a:prstGeom prst="straightConnector1"/>
            <a:noFill/>
            <a:ln w="19050" cap="flat" cmpd="sng">
              <a:solidFill>
                <a:schemeClr val="accent2"/>
              </a:solidFill>
              <a:prstDash val="solid"/>
              <a:round/>
              <a:headEnd type="none" w="sm" len="sm"/>
              <a:tailEnd type="none" w="sm" len="sm"/>
            </a:ln>
          </p:spPr>
        </p:cxnSp>
        <p:sp>
          <p:nvSpPr>
            <p:cNvPr id="1048877" name="Google Shape;1490;p292"/>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chemeClr val="accent2"/>
                  </a:solidFill>
                  <a:latin typeface="Public Sans"/>
                  <a:ea typeface="Public Sans"/>
                  <a:cs typeface="Public Sans"/>
                  <a:sym typeface="Public Sans"/>
                </a:rPr>
                <a:t>“</a:t>
              </a:r>
              <a:endParaRPr b="0" cap="none" sz="4800" i="0" strike="noStrike" u="none">
                <a:solidFill>
                  <a:schemeClr val="accent2"/>
                </a:solidFill>
                <a:latin typeface="Public Sans"/>
                <a:ea typeface="Public Sans"/>
                <a:cs typeface="Public Sans"/>
                <a:sym typeface="Public Sans"/>
              </a:endParaRPr>
            </a:p>
          </p:txBody>
        </p:sp>
      </p:grpSp>
      <p:sp>
        <p:nvSpPr>
          <p:cNvPr id="1048878" name="Google Shape;1491;p292"/>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accent3"/>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392" name="Shape 51"/>
        <p:cNvGrpSpPr/>
        <p:nvPr/>
      </p:nvGrpSpPr>
      <p:grpSpPr>
        <a:xfrm>
          <a:off x="0" y="0"/>
          <a:ext cx="0" cy="0"/>
          <a:chOff x="0" y="0"/>
          <a:chExt cx="0" cy="0"/>
        </a:xfrm>
      </p:grpSpPr>
      <p:sp>
        <p:nvSpPr>
          <p:cNvPr id="1049519" name="Google Shape;52;p221"/>
          <p:cNvSpPr/>
          <p:nvPr/>
        </p:nvSpPr>
        <p:spPr>
          <a:xfrm>
            <a:off x="0" y="0"/>
            <a:ext cx="9143990" cy="5143494"/>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89" name="Google Shape;53;p22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20" name="Google Shape;54;p221"/>
          <p:cNvSpPr>
            <a:spLocks noGrp="1"/>
          </p:cNvSpPr>
          <p:nvPr>
            <p:ph type="pic" idx="2"/>
          </p:nvPr>
        </p:nvSpPr>
        <p:spPr>
          <a:xfrm>
            <a:off x="4983850" y="776920"/>
            <a:ext cx="4160150" cy="4050508"/>
          </a:xfrm>
          <a:prstGeom prst="rect"/>
          <a:noFill/>
          <a:ln>
            <a:noFill/>
          </a:ln>
        </p:spPr>
      </p:sp>
      <p:sp>
        <p:nvSpPr>
          <p:cNvPr id="1049521" name="Google Shape;55;p221"/>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22" name="Google Shape;56;p22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23" name="Google Shape;57;p22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407" name="Shape 1492"/>
        <p:cNvGrpSpPr/>
        <p:nvPr/>
      </p:nvGrpSpPr>
      <p:grpSpPr>
        <a:xfrm>
          <a:off x="0" y="0"/>
          <a:ext cx="0" cy="0"/>
          <a:chOff x="0" y="0"/>
          <a:chExt cx="0" cy="0"/>
        </a:xfrm>
      </p:grpSpPr>
      <p:sp>
        <p:nvSpPr>
          <p:cNvPr id="1049556" name="Google Shape;1493;p293" descr="Background pattern  Description automatically generated"/>
          <p:cNvSpPr/>
          <p:nvPr/>
        </p:nvSpPr>
        <p:spPr>
          <a:xfrm>
            <a:off x="0" y="0"/>
            <a:ext cx="9144001" cy="5143500"/>
          </a:xfrm>
          <a:prstGeom prst="rect"/>
          <a:solidFill>
            <a:srgbClr val="FFFFFF"/>
          </a:solidFill>
          <a:ln>
            <a:noFill/>
          </a:ln>
        </p:spPr>
      </p:sp>
      <p:pic>
        <p:nvPicPr>
          <p:cNvPr id="2097293" name="Google Shape;1494;p29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408" name="Google Shape;1495;p293"/>
          <p:cNvGrpSpPr/>
          <p:nvPr/>
        </p:nvGrpSpPr>
        <p:grpSpPr>
          <a:xfrm>
            <a:off x="1403060" y="1183590"/>
            <a:ext cx="6337881" cy="1569620"/>
            <a:chOff x="1492092" y="1002130"/>
            <a:chExt cx="6337881" cy="1569620"/>
          </a:xfrm>
        </p:grpSpPr>
        <p:cxnSp>
          <p:nvCxnSpPr>
            <p:cNvPr id="3145831" name="Google Shape;1496;p293"/>
            <p:cNvCxnSpPr>
              <a:cxnSpLocks/>
            </p:cNvCxnSpPr>
            <p:nvPr/>
          </p:nvCxnSpPr>
          <p:spPr>
            <a:xfrm>
              <a:off x="1492092" y="1449493"/>
              <a:ext cx="6337881" cy="0"/>
            </a:xfrm>
            <a:prstGeom prst="straightConnector1"/>
            <a:noFill/>
            <a:ln w="12700" cap="flat" cmpd="sng">
              <a:solidFill>
                <a:srgbClr val="D8D8D8"/>
              </a:solidFill>
              <a:prstDash val="solid"/>
              <a:round/>
              <a:headEnd type="none" w="sm" len="sm"/>
              <a:tailEnd type="none" w="sm" len="sm"/>
            </a:ln>
          </p:spPr>
        </p:cxnSp>
        <p:sp>
          <p:nvSpPr>
            <p:cNvPr id="1049557" name="Google Shape;1497;p293"/>
            <p:cNvSpPr txBox="1"/>
            <p:nvPr/>
          </p:nvSpPr>
          <p:spPr>
            <a:xfrm>
              <a:off x="4302597" y="1002130"/>
              <a:ext cx="716871" cy="156962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2200"/>
                <a:buFont typeface="Arial"/>
                <a:buNone/>
              </a:pPr>
              <a:r>
                <a:rPr b="0" cap="none" sz="9600" i="0" lang="en-US" strike="noStrike" u="none">
                  <a:solidFill>
                    <a:schemeClr val="accent4"/>
                  </a:solidFill>
                  <a:latin typeface="Public Sans"/>
                  <a:ea typeface="Public Sans"/>
                  <a:cs typeface="Public Sans"/>
                  <a:sym typeface="Public Sans"/>
                </a:rPr>
                <a:t>“</a:t>
              </a:r>
              <a:endParaRPr b="0" cap="none" sz="9600" i="0" strike="noStrike" u="none">
                <a:solidFill>
                  <a:schemeClr val="accent4"/>
                </a:solidFill>
                <a:latin typeface="Public Sans"/>
                <a:ea typeface="Public Sans"/>
                <a:cs typeface="Public Sans"/>
                <a:sym typeface="Public Sans"/>
              </a:endParaRPr>
            </a:p>
          </p:txBody>
        </p:sp>
      </p:grpSp>
      <p:grpSp>
        <p:nvGrpSpPr>
          <p:cNvPr id="409" name="Google Shape;1498;p293"/>
          <p:cNvGrpSpPr/>
          <p:nvPr/>
        </p:nvGrpSpPr>
        <p:grpSpPr>
          <a:xfrm>
            <a:off x="1492092" y="3662045"/>
            <a:ext cx="6159817" cy="71120"/>
            <a:chOff x="2145983" y="2931954"/>
            <a:chExt cx="6159817" cy="71120"/>
          </a:xfrm>
        </p:grpSpPr>
        <p:sp>
          <p:nvSpPr>
            <p:cNvPr id="1049558"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59"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560" name="Google Shape;1501;p293"/>
          <p:cNvSpPr txBox="1">
            <a:spLocks noGrp="1"/>
          </p:cNvSpPr>
          <p:nvPr>
            <p:ph type="body" idx="1"/>
          </p:nvPr>
        </p:nvSpPr>
        <p:spPr>
          <a:xfrm>
            <a:off x="571500" y="2030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279" name="Shape 1502"/>
        <p:cNvGrpSpPr/>
        <p:nvPr/>
      </p:nvGrpSpPr>
      <p:grpSpPr>
        <a:xfrm>
          <a:off x="0" y="0"/>
          <a:ext cx="0" cy="0"/>
          <a:chOff x="0" y="0"/>
          <a:chExt cx="0" cy="0"/>
        </a:xfrm>
      </p:grpSpPr>
      <p:grpSp>
        <p:nvGrpSpPr>
          <p:cNvPr id="280" name="Google Shape;1503;p294"/>
          <p:cNvGrpSpPr/>
          <p:nvPr/>
        </p:nvGrpSpPr>
        <p:grpSpPr>
          <a:xfrm>
            <a:off x="444" y="0"/>
            <a:ext cx="9143556" cy="5143500"/>
            <a:chOff x="444" y="317809"/>
            <a:chExt cx="9143556" cy="5143500"/>
          </a:xfrm>
        </p:grpSpPr>
        <p:pic>
          <p:nvPicPr>
            <p:cNvPr id="2097225" name="Google Shape;1504;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26" name="Google Shape;1505;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27" name="Google Shape;1506;p29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81" name="Google Shape;1507;p294"/>
          <p:cNvGrpSpPr/>
          <p:nvPr/>
        </p:nvGrpSpPr>
        <p:grpSpPr>
          <a:xfrm>
            <a:off x="904073" y="1547578"/>
            <a:ext cx="7494348" cy="2133815"/>
            <a:chOff x="822793" y="1506938"/>
            <a:chExt cx="7494348" cy="2133815"/>
          </a:xfrm>
        </p:grpSpPr>
        <p:sp>
          <p:nvSpPr>
            <p:cNvPr id="1049122" name="Google Shape;1508;p294"/>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282" name="Google Shape;1509;p294"/>
            <p:cNvGrpSpPr/>
            <p:nvPr/>
          </p:nvGrpSpPr>
          <p:grpSpPr>
            <a:xfrm>
              <a:off x="822793" y="1506938"/>
              <a:ext cx="7391734" cy="1999241"/>
              <a:chOff x="1565910" y="1469735"/>
              <a:chExt cx="6079542" cy="2048377"/>
            </a:xfrm>
          </p:grpSpPr>
          <p:sp>
            <p:nvSpPr>
              <p:cNvPr id="1049123" name="Google Shape;1510;p294"/>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24" name="Google Shape;1511;p294"/>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25" name="Google Shape;1512;p294"/>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378" name="Shape 1513"/>
        <p:cNvGrpSpPr/>
        <p:nvPr/>
      </p:nvGrpSpPr>
      <p:grpSpPr>
        <a:xfrm>
          <a:off x="0" y="0"/>
          <a:ext cx="0" cy="0"/>
          <a:chOff x="0" y="0"/>
          <a:chExt cx="0" cy="0"/>
        </a:xfrm>
      </p:grpSpPr>
      <p:grpSp>
        <p:nvGrpSpPr>
          <p:cNvPr id="379" name="Google Shape;1514;p295"/>
          <p:cNvGrpSpPr/>
          <p:nvPr/>
        </p:nvGrpSpPr>
        <p:grpSpPr>
          <a:xfrm>
            <a:off x="444" y="0"/>
            <a:ext cx="9143556" cy="5143500"/>
            <a:chOff x="444" y="317809"/>
            <a:chExt cx="9143556" cy="5143500"/>
          </a:xfrm>
        </p:grpSpPr>
        <p:pic>
          <p:nvPicPr>
            <p:cNvPr id="2097280" name="Google Shape;1515;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81" name="Google Shape;1516;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82" name="Google Shape;1517;p29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80" name="Google Shape;1518;p295"/>
          <p:cNvGrpSpPr/>
          <p:nvPr/>
        </p:nvGrpSpPr>
        <p:grpSpPr>
          <a:xfrm>
            <a:off x="904073" y="1547578"/>
            <a:ext cx="7494348" cy="2133815"/>
            <a:chOff x="822793" y="1506938"/>
            <a:chExt cx="7494348" cy="2133815"/>
          </a:xfrm>
        </p:grpSpPr>
        <p:sp>
          <p:nvSpPr>
            <p:cNvPr id="1049463" name="Google Shape;1519;p295"/>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81" name="Google Shape;1520;p295"/>
            <p:cNvGrpSpPr/>
            <p:nvPr/>
          </p:nvGrpSpPr>
          <p:grpSpPr>
            <a:xfrm>
              <a:off x="822793" y="1506938"/>
              <a:ext cx="7391734" cy="1999241"/>
              <a:chOff x="1565910" y="1469735"/>
              <a:chExt cx="6079542" cy="2048377"/>
            </a:xfrm>
          </p:grpSpPr>
          <p:sp>
            <p:nvSpPr>
              <p:cNvPr id="1049464" name="Google Shape;1521;p295"/>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465" name="Google Shape;1522;p295"/>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466" name="Google Shape;1523;p295"/>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216" name="Shape 1524"/>
        <p:cNvGrpSpPr/>
        <p:nvPr/>
      </p:nvGrpSpPr>
      <p:grpSpPr>
        <a:xfrm>
          <a:off x="0" y="0"/>
          <a:ext cx="0" cy="0"/>
          <a:chOff x="0" y="0"/>
          <a:chExt cx="0" cy="0"/>
        </a:xfrm>
      </p:grpSpPr>
      <p:grpSp>
        <p:nvGrpSpPr>
          <p:cNvPr id="217" name="Google Shape;1525;p296"/>
          <p:cNvGrpSpPr/>
          <p:nvPr/>
        </p:nvGrpSpPr>
        <p:grpSpPr>
          <a:xfrm>
            <a:off x="444" y="0"/>
            <a:ext cx="9143556" cy="5143500"/>
            <a:chOff x="444" y="317809"/>
            <a:chExt cx="9143556" cy="5143500"/>
          </a:xfrm>
        </p:grpSpPr>
        <p:pic>
          <p:nvPicPr>
            <p:cNvPr id="2097198" name="Google Shape;1526;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199" name="Google Shape;1527;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0" name="Google Shape;1528;p296"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18" name="Google Shape;1529;p296"/>
          <p:cNvGrpSpPr/>
          <p:nvPr/>
        </p:nvGrpSpPr>
        <p:grpSpPr>
          <a:xfrm>
            <a:off x="904073" y="1547578"/>
            <a:ext cx="7494348" cy="2133815"/>
            <a:chOff x="822793" y="1506938"/>
            <a:chExt cx="7494348" cy="2133815"/>
          </a:xfrm>
        </p:grpSpPr>
        <p:sp>
          <p:nvSpPr>
            <p:cNvPr id="1048918" name="Google Shape;1530;p296"/>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219" name="Google Shape;1531;p296"/>
            <p:cNvGrpSpPr/>
            <p:nvPr/>
          </p:nvGrpSpPr>
          <p:grpSpPr>
            <a:xfrm>
              <a:off x="822793" y="1506938"/>
              <a:ext cx="7391734" cy="1999241"/>
              <a:chOff x="1565910" y="1469735"/>
              <a:chExt cx="6079542" cy="2048377"/>
            </a:xfrm>
          </p:grpSpPr>
          <p:sp>
            <p:nvSpPr>
              <p:cNvPr id="1048919" name="Google Shape;1532;p296"/>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20" name="Google Shape;1533;p296"/>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8921" name="Google Shape;1534;p296"/>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344" name="Shape 1535"/>
        <p:cNvGrpSpPr/>
        <p:nvPr/>
      </p:nvGrpSpPr>
      <p:grpSpPr>
        <a:xfrm>
          <a:off x="0" y="0"/>
          <a:ext cx="0" cy="0"/>
          <a:chOff x="0" y="0"/>
          <a:chExt cx="0" cy="0"/>
        </a:xfrm>
      </p:grpSpPr>
      <p:grpSp>
        <p:nvGrpSpPr>
          <p:cNvPr id="345" name="Google Shape;1536;p297"/>
          <p:cNvGrpSpPr/>
          <p:nvPr/>
        </p:nvGrpSpPr>
        <p:grpSpPr>
          <a:xfrm>
            <a:off x="444" y="0"/>
            <a:ext cx="9143556" cy="5143500"/>
            <a:chOff x="444" y="317809"/>
            <a:chExt cx="9143556" cy="5143500"/>
          </a:xfrm>
        </p:grpSpPr>
        <p:pic>
          <p:nvPicPr>
            <p:cNvPr id="2097248" name="Google Shape;1537;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49" name="Google Shape;1538;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50" name="Google Shape;1539;p29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318"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19"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0" name="Google Shape;1542;p297"/>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46" name="Google Shape;1543;p297"/>
          <p:cNvGrpSpPr/>
          <p:nvPr/>
        </p:nvGrpSpPr>
        <p:grpSpPr>
          <a:xfrm>
            <a:off x="1985011" y="1602036"/>
            <a:ext cx="502919" cy="45719"/>
            <a:chOff x="1985011" y="1602036"/>
            <a:chExt cx="502919" cy="45719"/>
          </a:xfrm>
        </p:grpSpPr>
        <p:sp>
          <p:nvSpPr>
            <p:cNvPr id="1049321" name="Google Shape;1544;p297"/>
            <p:cNvSpPr/>
            <p:nvPr/>
          </p:nvSpPr>
          <p:spPr>
            <a:xfrm>
              <a:off x="19850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2" name="Google Shape;1545;p297"/>
            <p:cNvSpPr/>
            <p:nvPr/>
          </p:nvSpPr>
          <p:spPr>
            <a:xfrm>
              <a:off x="21374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3" name="Google Shape;1546;p297"/>
            <p:cNvSpPr/>
            <p:nvPr/>
          </p:nvSpPr>
          <p:spPr>
            <a:xfrm>
              <a:off x="22898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4" name="Google Shape;1547;p297"/>
            <p:cNvSpPr/>
            <p:nvPr/>
          </p:nvSpPr>
          <p:spPr>
            <a:xfrm>
              <a:off x="24422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47" name="Google Shape;1548;p297"/>
          <p:cNvGrpSpPr/>
          <p:nvPr/>
        </p:nvGrpSpPr>
        <p:grpSpPr>
          <a:xfrm>
            <a:off x="6656071" y="3518606"/>
            <a:ext cx="502919" cy="45719"/>
            <a:chOff x="6656071" y="3518606"/>
            <a:chExt cx="502919" cy="45719"/>
          </a:xfrm>
        </p:grpSpPr>
        <p:sp>
          <p:nvSpPr>
            <p:cNvPr id="1049325" name="Google Shape;1549;p297"/>
            <p:cNvSpPr/>
            <p:nvPr/>
          </p:nvSpPr>
          <p:spPr>
            <a:xfrm>
              <a:off x="66560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6" name="Google Shape;1550;p297"/>
            <p:cNvSpPr/>
            <p:nvPr/>
          </p:nvSpPr>
          <p:spPr>
            <a:xfrm>
              <a:off x="68084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7" name="Google Shape;1551;p297"/>
            <p:cNvSpPr/>
            <p:nvPr/>
          </p:nvSpPr>
          <p:spPr>
            <a:xfrm>
              <a:off x="69608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8" name="Google Shape;1552;p297"/>
            <p:cNvSpPr/>
            <p:nvPr/>
          </p:nvSpPr>
          <p:spPr>
            <a:xfrm>
              <a:off x="71132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329" name="Google Shape;1553;p297"/>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79" name="Shape 1554"/>
        <p:cNvGrpSpPr/>
        <p:nvPr/>
      </p:nvGrpSpPr>
      <p:grpSpPr>
        <a:xfrm>
          <a:off x="0" y="0"/>
          <a:ext cx="0" cy="0"/>
          <a:chOff x="0" y="0"/>
          <a:chExt cx="0" cy="0"/>
        </a:xfrm>
      </p:grpSpPr>
      <p:grpSp>
        <p:nvGrpSpPr>
          <p:cNvPr id="180" name="Google Shape;1555;p298"/>
          <p:cNvGrpSpPr/>
          <p:nvPr/>
        </p:nvGrpSpPr>
        <p:grpSpPr>
          <a:xfrm>
            <a:off x="444" y="0"/>
            <a:ext cx="9143556" cy="5143500"/>
            <a:chOff x="444" y="317809"/>
            <a:chExt cx="9143556" cy="5143500"/>
          </a:xfrm>
        </p:grpSpPr>
        <p:pic>
          <p:nvPicPr>
            <p:cNvPr id="2097174" name="Google Shape;1556;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175" name="Google Shape;1557;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176" name="Google Shape;1558;p29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742"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3"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4" name="Google Shape;1561;p298"/>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81" name="Google Shape;1562;p298"/>
          <p:cNvGrpSpPr/>
          <p:nvPr/>
        </p:nvGrpSpPr>
        <p:grpSpPr>
          <a:xfrm>
            <a:off x="1985011" y="1602036"/>
            <a:ext cx="502919" cy="45719"/>
            <a:chOff x="1985011" y="1602036"/>
            <a:chExt cx="502919" cy="45719"/>
          </a:xfrm>
        </p:grpSpPr>
        <p:sp>
          <p:nvSpPr>
            <p:cNvPr id="1048745" name="Google Shape;1563;p298"/>
            <p:cNvSpPr/>
            <p:nvPr/>
          </p:nvSpPr>
          <p:spPr>
            <a:xfrm>
              <a:off x="19850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6" name="Google Shape;1564;p298"/>
            <p:cNvSpPr/>
            <p:nvPr/>
          </p:nvSpPr>
          <p:spPr>
            <a:xfrm>
              <a:off x="21374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7" name="Google Shape;1565;p298"/>
            <p:cNvSpPr/>
            <p:nvPr/>
          </p:nvSpPr>
          <p:spPr>
            <a:xfrm>
              <a:off x="22898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8" name="Google Shape;1566;p298"/>
            <p:cNvSpPr/>
            <p:nvPr/>
          </p:nvSpPr>
          <p:spPr>
            <a:xfrm>
              <a:off x="24422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82" name="Google Shape;1567;p298"/>
          <p:cNvGrpSpPr/>
          <p:nvPr/>
        </p:nvGrpSpPr>
        <p:grpSpPr>
          <a:xfrm>
            <a:off x="6656071" y="3518606"/>
            <a:ext cx="502919" cy="45719"/>
            <a:chOff x="6656071" y="3518606"/>
            <a:chExt cx="502919" cy="45719"/>
          </a:xfrm>
        </p:grpSpPr>
        <p:sp>
          <p:nvSpPr>
            <p:cNvPr id="1048749" name="Google Shape;1568;p298"/>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0" name="Google Shape;1569;p298"/>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1" name="Google Shape;1570;p298"/>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2" name="Google Shape;1571;p298"/>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753" name="Google Shape;1572;p298"/>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306" name="Shape 1573"/>
        <p:cNvGrpSpPr/>
        <p:nvPr/>
      </p:nvGrpSpPr>
      <p:grpSpPr>
        <a:xfrm>
          <a:off x="0" y="0"/>
          <a:ext cx="0" cy="0"/>
          <a:chOff x="0" y="0"/>
          <a:chExt cx="0" cy="0"/>
        </a:xfrm>
      </p:grpSpPr>
      <p:grpSp>
        <p:nvGrpSpPr>
          <p:cNvPr id="307" name="Google Shape;1574;p299"/>
          <p:cNvGrpSpPr/>
          <p:nvPr/>
        </p:nvGrpSpPr>
        <p:grpSpPr>
          <a:xfrm>
            <a:off x="444" y="0"/>
            <a:ext cx="9143556" cy="5143500"/>
            <a:chOff x="444" y="317809"/>
            <a:chExt cx="9143556" cy="5143500"/>
          </a:xfrm>
        </p:grpSpPr>
        <p:pic>
          <p:nvPicPr>
            <p:cNvPr id="2097231" name="Google Shape;1575;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32" name="Google Shape;1576;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33" name="Google Shape;1577;p29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185"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86"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87" name="Google Shape;1580;p299"/>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08" name="Google Shape;1581;p299"/>
          <p:cNvGrpSpPr/>
          <p:nvPr/>
        </p:nvGrpSpPr>
        <p:grpSpPr>
          <a:xfrm>
            <a:off x="1985011" y="1602036"/>
            <a:ext cx="502919" cy="45719"/>
            <a:chOff x="1985011" y="1602036"/>
            <a:chExt cx="502919" cy="45719"/>
          </a:xfrm>
        </p:grpSpPr>
        <p:sp>
          <p:nvSpPr>
            <p:cNvPr id="1049188" name="Google Shape;1582;p299"/>
            <p:cNvSpPr/>
            <p:nvPr/>
          </p:nvSpPr>
          <p:spPr>
            <a:xfrm>
              <a:off x="19850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89" name="Google Shape;1583;p299"/>
            <p:cNvSpPr/>
            <p:nvPr/>
          </p:nvSpPr>
          <p:spPr>
            <a:xfrm>
              <a:off x="21374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0" name="Google Shape;1584;p299"/>
            <p:cNvSpPr/>
            <p:nvPr/>
          </p:nvSpPr>
          <p:spPr>
            <a:xfrm>
              <a:off x="22898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1" name="Google Shape;1585;p299"/>
            <p:cNvSpPr/>
            <p:nvPr/>
          </p:nvSpPr>
          <p:spPr>
            <a:xfrm>
              <a:off x="24422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9" name="Google Shape;1586;p299"/>
          <p:cNvGrpSpPr/>
          <p:nvPr/>
        </p:nvGrpSpPr>
        <p:grpSpPr>
          <a:xfrm>
            <a:off x="6656071" y="3518606"/>
            <a:ext cx="502919" cy="45719"/>
            <a:chOff x="6656071" y="3518606"/>
            <a:chExt cx="502919" cy="45719"/>
          </a:xfrm>
        </p:grpSpPr>
        <p:sp>
          <p:nvSpPr>
            <p:cNvPr id="1049192" name="Google Shape;1587;p299"/>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3" name="Google Shape;1588;p299"/>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4" name="Google Shape;1589;p299"/>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5" name="Google Shape;1590;p299"/>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196" name="Google Shape;1591;p299"/>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458" name="Shape 1592"/>
        <p:cNvGrpSpPr/>
        <p:nvPr/>
      </p:nvGrpSpPr>
      <p:grpSpPr>
        <a:xfrm>
          <a:off x="0" y="0"/>
          <a:ext cx="0" cy="0"/>
          <a:chOff x="0" y="0"/>
          <a:chExt cx="0" cy="0"/>
        </a:xfrm>
      </p:grpSpPr>
      <p:sp>
        <p:nvSpPr>
          <p:cNvPr id="1049675" name="Google Shape;1593;p300" descr="Background pattern  Description automatically generated"/>
          <p:cNvSpPr/>
          <p:nvPr/>
        </p:nvSpPr>
        <p:spPr>
          <a:xfrm>
            <a:off x="0" y="0"/>
            <a:ext cx="9144001" cy="5143500"/>
          </a:xfrm>
          <a:prstGeom prst="rect"/>
          <a:solidFill>
            <a:srgbClr val="FFFFFF"/>
          </a:solidFill>
          <a:ln>
            <a:noFill/>
          </a:ln>
        </p:spPr>
      </p:sp>
      <p:pic>
        <p:nvPicPr>
          <p:cNvPr id="2097304" name="Google Shape;1594;p30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76" name="Google Shape;1595;p300"/>
          <p:cNvSpPr/>
          <p:nvPr/>
        </p:nvSpPr>
        <p:spPr>
          <a:xfrm>
            <a:off x="1736279" y="1782808"/>
            <a:ext cx="1577884" cy="157788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5400" i="0" lang="en-US" strike="noStrike" u="none">
                <a:solidFill>
                  <a:schemeClr val="lt1"/>
                </a:solidFill>
                <a:latin typeface="Public Sans"/>
                <a:ea typeface="Public Sans"/>
                <a:cs typeface="Public Sans"/>
                <a:sym typeface="Public Sans"/>
              </a:rPr>
              <a:t>?</a:t>
            </a:r>
          </a:p>
        </p:txBody>
      </p:sp>
      <p:sp>
        <p:nvSpPr>
          <p:cNvPr id="1049677" name="Google Shape;1596;p300"/>
          <p:cNvSpPr txBox="1">
            <a:spLocks noGrp="1"/>
          </p:cNvSpPr>
          <p:nvPr>
            <p:ph type="body" idx="1"/>
          </p:nvPr>
        </p:nvSpPr>
        <p:spPr>
          <a:xfrm>
            <a:off x="3470049" y="1800874"/>
            <a:ext cx="3789638" cy="616505"/>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78" name="Google Shape;1597;p300"/>
          <p:cNvSpPr txBox="1">
            <a:spLocks noGrp="1"/>
          </p:cNvSpPr>
          <p:nvPr>
            <p:ph type="body" idx="2"/>
          </p:nvPr>
        </p:nvSpPr>
        <p:spPr>
          <a:xfrm>
            <a:off x="3470049" y="2287467"/>
            <a:ext cx="3789638" cy="1091291"/>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233" name="Shape 1598"/>
        <p:cNvGrpSpPr/>
        <p:nvPr/>
      </p:nvGrpSpPr>
      <p:grpSpPr>
        <a:xfrm>
          <a:off x="0" y="0"/>
          <a:ext cx="0" cy="0"/>
          <a:chOff x="0" y="0"/>
          <a:chExt cx="0" cy="0"/>
        </a:xfrm>
      </p:grpSpPr>
      <p:sp>
        <p:nvSpPr>
          <p:cNvPr id="1049013" name="Google Shape;1599;p301"/>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014" name="Google Shape;1600;p301"/>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214" name="Google Shape;1601;p301"/>
          <p:cNvPicPr preferRelativeResize="0">
            <a:picLocks/>
          </p:cNvPicPr>
          <p:nvPr/>
        </p:nvPicPr>
        <p:blipFill rotWithShape="1">
          <a:blip xmlns:r="http://schemas.openxmlformats.org/officeDocument/2006/relationships" r:embed="rId1">
            <a:alphaModFix/>
          </a:blip>
          <a:srcRect l="6268" r="24764"/>
          <a:stretch>
            <a:fillRect/>
          </a:stretch>
        </p:blipFill>
        <p:spPr>
          <a:xfrm>
            <a:off x="0" y="1166968"/>
            <a:ext cx="4113765" cy="3976529"/>
          </a:xfrm>
          <a:prstGeom prst="rect"/>
          <a:noFill/>
          <a:ln>
            <a:noFill/>
          </a:ln>
        </p:spPr>
      </p:pic>
      <p:pic>
        <p:nvPicPr>
          <p:cNvPr id="2097215" name="Google Shape;1602;p30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34" name="Google Shape;1603;p301"/>
          <p:cNvGrpSpPr/>
          <p:nvPr/>
        </p:nvGrpSpPr>
        <p:grpSpPr>
          <a:xfrm>
            <a:off x="724005" y="301093"/>
            <a:ext cx="2665754" cy="542340"/>
            <a:chOff x="5567543" y="349969"/>
            <a:chExt cx="2665754" cy="542340"/>
          </a:xfrm>
        </p:grpSpPr>
        <p:sp>
          <p:nvSpPr>
            <p:cNvPr id="1049015" name="Google Shape;1604;p301"/>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2800" i="0" lang="en-US" strike="noStrike" u="none">
                  <a:solidFill>
                    <a:schemeClr val="lt1"/>
                  </a:solidFill>
                  <a:latin typeface="Public Sans"/>
                  <a:ea typeface="Public Sans"/>
                  <a:cs typeface="Public Sans"/>
                  <a:sym typeface="Public Sans"/>
                </a:rPr>
                <a:t>Think</a:t>
              </a:r>
            </a:p>
          </p:txBody>
        </p:sp>
        <p:cxnSp>
          <p:nvCxnSpPr>
            <p:cNvPr id="3145764" name="Google Shape;1605;p301"/>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016" name="Google Shape;1606;p301"/>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393" name="Shape 1607"/>
        <p:cNvGrpSpPr/>
        <p:nvPr/>
      </p:nvGrpSpPr>
      <p:grpSpPr>
        <a:xfrm>
          <a:off x="0" y="0"/>
          <a:ext cx="0" cy="0"/>
          <a:chOff x="0" y="0"/>
          <a:chExt cx="0" cy="0"/>
        </a:xfrm>
      </p:grpSpPr>
      <p:sp>
        <p:nvSpPr>
          <p:cNvPr id="1049524" name="Google Shape;1608;p302"/>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525" name="Google Shape;1609;p302"/>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290" name="Google Shape;1610;p302"/>
          <p:cNvPicPr preferRelativeResize="0">
            <a:picLocks/>
          </p:cNvPicPr>
          <p:nvPr/>
        </p:nvPicPr>
        <p:blipFill rotWithShape="1">
          <a:blip xmlns:r="http://schemas.openxmlformats.org/officeDocument/2006/relationships" r:embed="rId1">
            <a:alphaModFix/>
          </a:blip>
          <a:srcRect l="6268" r="24764"/>
          <a:stretch>
            <a:fillRect/>
          </a:stretch>
        </p:blipFill>
        <p:spPr>
          <a:xfrm>
            <a:off x="0" y="1166968"/>
            <a:ext cx="4113765" cy="3976529"/>
          </a:xfrm>
          <a:prstGeom prst="rect"/>
          <a:noFill/>
          <a:ln>
            <a:noFill/>
          </a:ln>
        </p:spPr>
      </p:pic>
      <p:sp>
        <p:nvSpPr>
          <p:cNvPr id="1049526" name="Google Shape;1611;p302"/>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527" name="Google Shape;1612;p302" descr="Shape  Description automatically generated with low confidence"/>
          <p:cNvSpPr/>
          <p:nvPr/>
        </p:nvSpPr>
        <p:spPr>
          <a:xfrm>
            <a:off x="0" y="0"/>
            <a:ext cx="9144000" cy="5143500"/>
          </a:xfrm>
          <a:prstGeom prst="rect"/>
          <a:solidFill>
            <a:srgbClr val="FFFFFF"/>
          </a:solidFill>
          <a:ln>
            <a:noFill/>
          </a:ln>
        </p:spPr>
      </p:sp>
      <p:grpSp>
        <p:nvGrpSpPr>
          <p:cNvPr id="394" name="Google Shape;1613;p302"/>
          <p:cNvGrpSpPr/>
          <p:nvPr/>
        </p:nvGrpSpPr>
        <p:grpSpPr>
          <a:xfrm>
            <a:off x="724005" y="301093"/>
            <a:ext cx="2665754" cy="542340"/>
            <a:chOff x="5567543" y="349969"/>
            <a:chExt cx="2665754" cy="542340"/>
          </a:xfrm>
        </p:grpSpPr>
        <p:sp>
          <p:nvSpPr>
            <p:cNvPr id="1049528" name="Google Shape;1614;p302"/>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2800" i="0" lang="en-US" strike="noStrike" u="none">
                  <a:solidFill>
                    <a:schemeClr val="lt1"/>
                  </a:solidFill>
                  <a:latin typeface="Public Sans"/>
                  <a:ea typeface="Public Sans"/>
                  <a:cs typeface="Public Sans"/>
                  <a:sym typeface="Public Sans"/>
                </a:rPr>
                <a:t>Think</a:t>
              </a:r>
            </a:p>
          </p:txBody>
        </p:sp>
        <p:cxnSp>
          <p:nvCxnSpPr>
            <p:cNvPr id="3145825" name="Google Shape;1615;p302"/>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529" name="Google Shape;1616;p302"/>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395" name="Shape 58"/>
        <p:cNvGrpSpPr/>
        <p:nvPr/>
      </p:nvGrpSpPr>
      <p:grpSpPr>
        <a:xfrm>
          <a:off x="0" y="0"/>
          <a:ext cx="0" cy="0"/>
          <a:chOff x="0" y="0"/>
          <a:chExt cx="0" cy="0"/>
        </a:xfrm>
      </p:grpSpPr>
      <p:pic>
        <p:nvPicPr>
          <p:cNvPr id="2097291" name="Google Shape;59;p22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30" name="Google Shape;60;p222"/>
          <p:cNvSpPr>
            <a:spLocks noGrp="1"/>
          </p:cNvSpPr>
          <p:nvPr>
            <p:ph type="pic" idx="2"/>
          </p:nvPr>
        </p:nvSpPr>
        <p:spPr>
          <a:xfrm>
            <a:off x="4983850" y="776920"/>
            <a:ext cx="4160150" cy="4050508"/>
          </a:xfrm>
          <a:prstGeom prst="rect"/>
          <a:noFill/>
          <a:ln>
            <a:noFill/>
          </a:ln>
        </p:spPr>
      </p:sp>
      <p:sp>
        <p:nvSpPr>
          <p:cNvPr id="1049531" name="Google Shape;61;p222"/>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32" name="Google Shape;62;p22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33" name="Google Shape;63;p22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360" name="Shape 1617"/>
        <p:cNvGrpSpPr/>
        <p:nvPr/>
      </p:nvGrpSpPr>
      <p:grpSpPr>
        <a:xfrm>
          <a:off x="0" y="0"/>
          <a:ext cx="0" cy="0"/>
          <a:chOff x="0" y="0"/>
          <a:chExt cx="0" cy="0"/>
        </a:xfrm>
      </p:grpSpPr>
      <p:sp>
        <p:nvSpPr>
          <p:cNvPr id="1049359" name="Google Shape;1618;p303"/>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360" name="Google Shape;1619;p303"/>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262" name="Google Shape;1620;p30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808" name="Google Shape;1621;p303"/>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361" name="Google Shape;1622;p303"/>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62" name="Google Shape;1623;p303"/>
          <p:cNvSpPr>
            <a:spLocks noGrp="1"/>
          </p:cNvSpPr>
          <p:nvPr>
            <p:ph type="pic" idx="2"/>
          </p:nvPr>
        </p:nvSpPr>
        <p:spPr>
          <a:xfrm>
            <a:off x="-1" y="1166963"/>
            <a:ext cx="4113765" cy="3976533"/>
          </a:xfrm>
          <a:prstGeom prst="rect"/>
          <a:noFill/>
          <a:ln>
            <a:noFill/>
          </a:ln>
        </p:spPr>
      </p:sp>
      <p:sp>
        <p:nvSpPr>
          <p:cNvPr id="1049363" name="Google Shape;1624;p303"/>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457" name="Shape 1625"/>
        <p:cNvGrpSpPr/>
        <p:nvPr/>
      </p:nvGrpSpPr>
      <p:grpSpPr>
        <a:xfrm>
          <a:off x="0" y="0"/>
          <a:ext cx="0" cy="0"/>
          <a:chOff x="0" y="0"/>
          <a:chExt cx="0" cy="0"/>
        </a:xfrm>
      </p:grpSpPr>
      <p:sp>
        <p:nvSpPr>
          <p:cNvPr id="1049668" name="Google Shape;1626;p304"/>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669" name="Google Shape;1627;p304"/>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670" name="Google Shape;1628;p304"/>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671" name="Google Shape;1629;p304" descr="Shape  Description automatically generated with low confidence"/>
          <p:cNvSpPr/>
          <p:nvPr/>
        </p:nvSpPr>
        <p:spPr>
          <a:xfrm>
            <a:off x="0" y="0"/>
            <a:ext cx="9144000" cy="5143500"/>
          </a:xfrm>
          <a:prstGeom prst="rect"/>
          <a:solidFill>
            <a:srgbClr val="FFFFFF"/>
          </a:solidFill>
          <a:ln>
            <a:noFill/>
          </a:ln>
        </p:spPr>
      </p:sp>
      <p:sp>
        <p:nvSpPr>
          <p:cNvPr id="1049672" name="Google Shape;1630;p304"/>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73" name="Google Shape;1631;p304"/>
          <p:cNvSpPr>
            <a:spLocks noGrp="1"/>
          </p:cNvSpPr>
          <p:nvPr>
            <p:ph type="pic" idx="2"/>
          </p:nvPr>
        </p:nvSpPr>
        <p:spPr>
          <a:xfrm>
            <a:off x="-1" y="1166963"/>
            <a:ext cx="4113765" cy="3976533"/>
          </a:xfrm>
          <a:prstGeom prst="rect"/>
          <a:noFill/>
          <a:ln>
            <a:noFill/>
          </a:ln>
        </p:spPr>
      </p:sp>
      <p:cxnSp>
        <p:nvCxnSpPr>
          <p:cNvPr id="3145855" name="Google Shape;1632;p304"/>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674" name="Google Shape;1633;p304"/>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340" name="Shape 1634"/>
        <p:cNvGrpSpPr/>
        <p:nvPr/>
      </p:nvGrpSpPr>
      <p:grpSpPr>
        <a:xfrm>
          <a:off x="0" y="0"/>
          <a:ext cx="0" cy="0"/>
          <a:chOff x="0" y="0"/>
          <a:chExt cx="0" cy="0"/>
        </a:xfrm>
      </p:grpSpPr>
      <p:sp>
        <p:nvSpPr>
          <p:cNvPr id="1049288" name="Google Shape;1635;p305"/>
          <p:cNvSpPr/>
          <p:nvPr/>
        </p:nvSpPr>
        <p:spPr>
          <a:xfrm>
            <a:off x="0" y="0"/>
            <a:ext cx="9144000" cy="514349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289" name="Google Shape;1636;p305" descr="Shape  Description automatically generated with low confidence"/>
          <p:cNvSpPr/>
          <p:nvPr/>
        </p:nvSpPr>
        <p:spPr>
          <a:xfrm>
            <a:off x="0" y="0"/>
            <a:ext cx="9144000" cy="5143500"/>
          </a:xfrm>
          <a:prstGeom prst="rect"/>
          <a:solidFill>
            <a:srgbClr val="FFFFFF"/>
          </a:solidFill>
          <a:ln>
            <a:noFill/>
          </a:ln>
        </p:spPr>
      </p:sp>
      <p:sp>
        <p:nvSpPr>
          <p:cNvPr id="1049290" name="Google Shape;1637;p305"/>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91" name="Google Shape;1638;p305"/>
          <p:cNvSpPr>
            <a:spLocks noGrp="1"/>
          </p:cNvSpPr>
          <p:nvPr>
            <p:ph type="pic" idx="2"/>
          </p:nvPr>
        </p:nvSpPr>
        <p:spPr>
          <a:xfrm>
            <a:off x="-1" y="1166963"/>
            <a:ext cx="4113765" cy="3976533"/>
          </a:xfrm>
          <a:prstGeom prst="rect"/>
          <a:noFill/>
          <a:ln>
            <a:noFill/>
          </a:ln>
        </p:spPr>
      </p:sp>
      <p:cxnSp>
        <p:nvCxnSpPr>
          <p:cNvPr id="3145804" name="Google Shape;1639;p305"/>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9292" name="Google Shape;1640;p305"/>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75" name="Shape 1641"/>
        <p:cNvGrpSpPr/>
        <p:nvPr/>
      </p:nvGrpSpPr>
      <p:grpSpPr>
        <a:xfrm>
          <a:off x="0" y="0"/>
          <a:ext cx="0" cy="0"/>
          <a:chOff x="0" y="0"/>
          <a:chExt cx="0" cy="0"/>
        </a:xfrm>
      </p:grpSpPr>
      <p:sp>
        <p:nvSpPr>
          <p:cNvPr id="1048724" name="Google Shape;1642;p306"/>
          <p:cNvSpPr/>
          <p:nvPr/>
        </p:nvSpPr>
        <p:spPr>
          <a:xfrm>
            <a:off x="0" y="0"/>
            <a:ext cx="9144000" cy="514349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725" name="Google Shape;1643;p306" descr="Shape  Description automatically generated with low confidence"/>
          <p:cNvSpPr/>
          <p:nvPr/>
        </p:nvSpPr>
        <p:spPr>
          <a:xfrm>
            <a:off x="0" y="0"/>
            <a:ext cx="9144000" cy="5143500"/>
          </a:xfrm>
          <a:prstGeom prst="rect"/>
          <a:solidFill>
            <a:srgbClr val="FFFFFF"/>
          </a:solidFill>
          <a:ln>
            <a:noFill/>
          </a:ln>
        </p:spPr>
      </p:sp>
      <p:sp>
        <p:nvSpPr>
          <p:cNvPr id="1048726" name="Google Shape;1644;p306"/>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7" name="Google Shape;1645;p306"/>
          <p:cNvSpPr>
            <a:spLocks noGrp="1"/>
          </p:cNvSpPr>
          <p:nvPr>
            <p:ph type="pic" idx="2"/>
          </p:nvPr>
        </p:nvSpPr>
        <p:spPr>
          <a:xfrm>
            <a:off x="-1" y="1166963"/>
            <a:ext cx="4113765" cy="3976533"/>
          </a:xfrm>
          <a:prstGeom prst="rect"/>
          <a:noFill/>
          <a:ln>
            <a:noFill/>
          </a:ln>
        </p:spPr>
      </p:sp>
      <p:cxnSp>
        <p:nvCxnSpPr>
          <p:cNvPr id="3145739" name="Google Shape;1646;p306"/>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8728" name="Google Shape;1647;p306"/>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365" name="Shape 1648"/>
        <p:cNvGrpSpPr/>
        <p:nvPr/>
      </p:nvGrpSpPr>
      <p:grpSpPr>
        <a:xfrm>
          <a:off x="0" y="0"/>
          <a:ext cx="0" cy="0"/>
          <a:chOff x="0" y="0"/>
          <a:chExt cx="0" cy="0"/>
        </a:xfrm>
      </p:grpSpPr>
      <p:pic>
        <p:nvPicPr>
          <p:cNvPr id="2097264" name="Google Shape;1649;p30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00" name="Google Shape;1650;p307"/>
          <p:cNvSpPr/>
          <p:nvPr/>
        </p:nvSpPr>
        <p:spPr>
          <a:xfrm>
            <a:off x="-103694" y="1569006"/>
            <a:ext cx="4577142" cy="2005034"/>
          </a:xfrm>
          <a:prstGeom prst="rect"/>
          <a:solidFill>
            <a:schemeClr val="dk2"/>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401" name="Google Shape;1651;p307"/>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02" name="Google Shape;1652;p307"/>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pic>
        <p:nvPicPr>
          <p:cNvPr id="2097265" name="Google Shape;1653;p307"/>
          <p:cNvPicPr preferRelativeResize="0">
            <a:picLocks/>
          </p:cNvPicPr>
          <p:nvPr/>
        </p:nvPicPr>
        <p:blipFill rotWithShape="1">
          <a:blip xmlns:r="http://schemas.openxmlformats.org/officeDocument/2006/relationships" r:embed="rId2">
            <a:alphaModFix/>
          </a:blip>
          <a:srcRect l="11600" t="10539"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206" name="Shape 1654"/>
        <p:cNvGrpSpPr/>
        <p:nvPr/>
      </p:nvGrpSpPr>
      <p:grpSpPr>
        <a:xfrm>
          <a:off x="0" y="0"/>
          <a:ext cx="0" cy="0"/>
          <a:chOff x="0" y="0"/>
          <a:chExt cx="0" cy="0"/>
        </a:xfrm>
      </p:grpSpPr>
      <p:pic>
        <p:nvPicPr>
          <p:cNvPr id="2097192" name="Google Shape;1655;p30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73" name="Google Shape;1656;p308"/>
          <p:cNvSpPr/>
          <p:nvPr/>
        </p:nvSpPr>
        <p:spPr>
          <a:xfrm>
            <a:off x="-103694" y="1569006"/>
            <a:ext cx="4577142" cy="2005034"/>
          </a:xfrm>
          <a:prstGeom prst="rect"/>
          <a:solidFill>
            <a:schemeClr val="accent1"/>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8874" name="Google Shape;1657;p308"/>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75" name="Google Shape;1658;p308"/>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pic>
        <p:nvPicPr>
          <p:cNvPr id="2097193" name="Google Shape;1659;p308"/>
          <p:cNvPicPr preferRelativeResize="0">
            <a:picLocks/>
          </p:cNvPicPr>
          <p:nvPr/>
        </p:nvPicPr>
        <p:blipFill rotWithShape="1">
          <a:blip xmlns:r="http://schemas.openxmlformats.org/officeDocument/2006/relationships" r:embed="rId2">
            <a:alphaModFix/>
          </a:blip>
          <a:srcRect l="11600" t="10539"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391" name="Shape 1660"/>
        <p:cNvGrpSpPr/>
        <p:nvPr/>
      </p:nvGrpSpPr>
      <p:grpSpPr>
        <a:xfrm>
          <a:off x="0" y="0"/>
          <a:ext cx="0" cy="0"/>
          <a:chOff x="0" y="0"/>
          <a:chExt cx="0" cy="0"/>
        </a:xfrm>
      </p:grpSpPr>
      <p:sp>
        <p:nvSpPr>
          <p:cNvPr id="1049514" name="Google Shape;1661;p309"/>
          <p:cNvSpPr/>
          <p:nvPr/>
        </p:nvSpPr>
        <p:spPr>
          <a:xfrm>
            <a:off x="-1" y="0"/>
            <a:ext cx="9143999"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288" name="Google Shape;1662;p30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15"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516" name="Google Shape;1664;p309"/>
          <p:cNvSpPr/>
          <p:nvPr/>
        </p:nvSpPr>
        <p:spPr>
          <a:xfrm>
            <a:off x="0" y="2128758"/>
            <a:ext cx="168206" cy="88598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517" name="Google Shape;1665;p309"/>
          <p:cNvSpPr txBox="1">
            <a:spLocks noGrp="1"/>
          </p:cNvSpPr>
          <p:nvPr>
            <p:ph type="title"/>
          </p:nvPr>
        </p:nvSpPr>
        <p:spPr>
          <a:xfrm>
            <a:off x="375977" y="2159935"/>
            <a:ext cx="2143703" cy="827293"/>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800" i="0" strike="noStrike" u="none">
                <a:solidFill>
                  <a:schemeClr val="lt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18" name="Google Shape;1666;p309"/>
          <p:cNvSpPr>
            <a:spLocks noGrp="1"/>
          </p:cNvSpPr>
          <p:nvPr>
            <p:ph type="pic" idx="2"/>
          </p:nvPr>
        </p:nvSpPr>
        <p:spPr>
          <a:xfrm>
            <a:off x="4890673" y="538480"/>
            <a:ext cx="3958630" cy="4208780"/>
          </a:xfrm>
          <a:prstGeom prst="rect"/>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226" name="Shape 1667"/>
        <p:cNvGrpSpPr/>
        <p:nvPr/>
      </p:nvGrpSpPr>
      <p:grpSpPr>
        <a:xfrm>
          <a:off x="0" y="0"/>
          <a:ext cx="0" cy="0"/>
          <a:chOff x="0" y="0"/>
          <a:chExt cx="0" cy="0"/>
        </a:xfrm>
      </p:grpSpPr>
      <p:pic>
        <p:nvPicPr>
          <p:cNvPr id="2097207" name="Google Shape;1668;p31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pic>
        <p:nvPicPr>
          <p:cNvPr id="2097208" name="Google Shape;1669;p310"/>
          <p:cNvPicPr preferRelativeResize="0">
            <a:picLocks/>
          </p:cNvPicPr>
          <p:nvPr/>
        </p:nvPicPr>
        <p:blipFill rotWithShape="1">
          <a:blip xmlns:r="http://schemas.openxmlformats.org/officeDocument/2006/relationships" r:embed="rId2">
            <a:alphaModFix/>
          </a:blip>
          <a:srcRect l="16487" t="8800" r="16531" b="52399"/>
          <a:stretch>
            <a:fillRect/>
          </a:stretch>
        </p:blipFill>
        <p:spPr>
          <a:xfrm>
            <a:off x="1035361" y="596414"/>
            <a:ext cx="7073279" cy="4097293"/>
          </a:xfrm>
          <a:prstGeom prst="rect"/>
          <a:noFill/>
          <a:ln>
            <a:noFill/>
          </a:ln>
        </p:spPr>
      </p:pic>
      <p:sp>
        <p:nvSpPr>
          <p:cNvPr id="1048956" name="Google Shape;1670;p310"/>
          <p:cNvSpPr txBox="1">
            <a:spLocks noGrp="1"/>
          </p:cNvSpPr>
          <p:nvPr>
            <p:ph type="body" idx="1"/>
          </p:nvPr>
        </p:nvSpPr>
        <p:spPr>
          <a:xfrm>
            <a:off x="2125659" y="1098087"/>
            <a:ext cx="4892682"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410" name="Shape 1671"/>
        <p:cNvGrpSpPr/>
        <p:nvPr/>
      </p:nvGrpSpPr>
      <p:grpSpPr>
        <a:xfrm>
          <a:off x="0" y="0"/>
          <a:ext cx="0" cy="0"/>
          <a:chOff x="0" y="0"/>
          <a:chExt cx="0" cy="0"/>
        </a:xfrm>
      </p:grpSpPr>
      <p:sp>
        <p:nvSpPr>
          <p:cNvPr id="1049561" name="Google Shape;1672;p311"/>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endParaRPr b="0" cap="none" sz="1013" i="0" strike="noStrike" u="none">
              <a:solidFill>
                <a:schemeClr val="lt1"/>
              </a:solidFill>
              <a:latin typeface="Calibri"/>
              <a:ea typeface="Calibri"/>
              <a:cs typeface="Calibri"/>
              <a:sym typeface="Calibri"/>
            </a:endParaRPr>
          </a:p>
        </p:txBody>
      </p:sp>
      <p:pic>
        <p:nvPicPr>
          <p:cNvPr id="2097294" name="Google Shape;1673;p31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95" name="Google Shape;1674;p311" descr="Graphical user interfac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652061" y="192491"/>
            <a:ext cx="7839878" cy="4758519"/>
          </a:xfrm>
          <a:prstGeom prst="rect"/>
          <a:noFill/>
          <a:ln>
            <a:noFill/>
          </a:ln>
        </p:spPr>
      </p:pic>
      <p:sp>
        <p:nvSpPr>
          <p:cNvPr id="1049562" name="Google Shape;1675;p311"/>
          <p:cNvSpPr txBox="1">
            <a:spLocks noGrp="1"/>
          </p:cNvSpPr>
          <p:nvPr>
            <p:ph type="body" idx="1"/>
          </p:nvPr>
        </p:nvSpPr>
        <p:spPr>
          <a:xfrm>
            <a:off x="3087599" y="1365640"/>
            <a:ext cx="2968803" cy="450056"/>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100"/>
              <a:buFont typeface="Arial"/>
              <a:buNone/>
              <a:defRPr b="1" cap="none" sz="1600" i="1" strike="noStrike" u="none">
                <a:solidFill>
                  <a:srgbClr val="BD8738"/>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32" name="Google Shape;1676;p311"/>
          <p:cNvCxnSpPr>
            <a:cxnSpLocks/>
          </p:cNvCxnSpPr>
          <p:nvPr/>
        </p:nvCxnSpPr>
        <p:spPr>
          <a:xfrm>
            <a:off x="4069889" y="1814037"/>
            <a:ext cx="987552" cy="0"/>
          </a:xfrm>
          <a:prstGeom prst="straightConnector1"/>
          <a:noFill/>
          <a:ln w="19050" cap="flat" cmpd="sng">
            <a:solidFill>
              <a:srgbClr val="BD8738"/>
            </a:solidFill>
            <a:prstDash val="solid"/>
            <a:miter lim="800000"/>
            <a:headEnd type="none" w="sm" len="sm"/>
            <a:tailEnd type="none" w="sm" len="sm"/>
          </a:ln>
        </p:spPr>
      </p:cxnSp>
      <p:cxnSp>
        <p:nvCxnSpPr>
          <p:cNvPr id="3145833" name="Google Shape;1677;p311"/>
          <p:cNvCxnSpPr>
            <a:cxnSpLocks/>
          </p:cNvCxnSpPr>
          <p:nvPr/>
        </p:nvCxnSpPr>
        <p:spPr>
          <a:xfrm>
            <a:off x="3996377" y="1814037"/>
            <a:ext cx="18658" cy="0"/>
          </a:xfrm>
          <a:prstGeom prst="straightConnector1"/>
          <a:noFill/>
          <a:ln w="19050" cap="flat" cmpd="sng">
            <a:solidFill>
              <a:srgbClr val="BD8738"/>
            </a:solidFill>
            <a:prstDash val="solid"/>
            <a:round/>
            <a:headEnd type="none" w="sm" len="sm"/>
            <a:tailEnd type="none" w="sm" len="sm"/>
          </a:ln>
        </p:spPr>
      </p:cxnSp>
      <p:cxnSp>
        <p:nvCxnSpPr>
          <p:cNvPr id="3145834" name="Google Shape;1678;p311"/>
          <p:cNvCxnSpPr>
            <a:cxnSpLocks/>
          </p:cNvCxnSpPr>
          <p:nvPr/>
        </p:nvCxnSpPr>
        <p:spPr>
          <a:xfrm>
            <a:off x="4033133" y="1814037"/>
            <a:ext cx="18658" cy="0"/>
          </a:xfrm>
          <a:prstGeom prst="straightConnector1"/>
          <a:noFill/>
          <a:ln w="19050" cap="flat" cmpd="sng">
            <a:solidFill>
              <a:srgbClr val="BD8738"/>
            </a:solidFill>
            <a:prstDash val="solid"/>
            <a:round/>
            <a:headEnd type="none" w="sm" len="sm"/>
            <a:tailEnd type="none" w="sm" len="sm"/>
          </a:ln>
        </p:spPr>
      </p:cxnSp>
      <p:cxnSp>
        <p:nvCxnSpPr>
          <p:cNvPr id="3145835" name="Google Shape;1679;p311"/>
          <p:cNvCxnSpPr>
            <a:cxnSpLocks/>
          </p:cNvCxnSpPr>
          <p:nvPr/>
        </p:nvCxnSpPr>
        <p:spPr>
          <a:xfrm>
            <a:off x="5075539" y="1814037"/>
            <a:ext cx="18658" cy="0"/>
          </a:xfrm>
          <a:prstGeom prst="straightConnector1"/>
          <a:noFill/>
          <a:ln w="19050" cap="flat" cmpd="sng">
            <a:solidFill>
              <a:srgbClr val="BD8738"/>
            </a:solidFill>
            <a:prstDash val="solid"/>
            <a:round/>
            <a:headEnd type="none" w="sm" len="sm"/>
            <a:tailEnd type="none" w="sm" len="sm"/>
          </a:ln>
        </p:spPr>
      </p:cxnSp>
      <p:cxnSp>
        <p:nvCxnSpPr>
          <p:cNvPr id="3145836" name="Google Shape;1680;p311"/>
          <p:cNvCxnSpPr>
            <a:cxnSpLocks/>
          </p:cNvCxnSpPr>
          <p:nvPr/>
        </p:nvCxnSpPr>
        <p:spPr>
          <a:xfrm>
            <a:off x="5107533" y="1814037"/>
            <a:ext cx="18658" cy="0"/>
          </a:xfrm>
          <a:prstGeom prst="straightConnector1"/>
          <a:noFill/>
          <a:ln w="19050" cap="flat" cmpd="sng">
            <a:solidFill>
              <a:srgbClr val="BD8738"/>
            </a:solidFill>
            <a:prstDash val="solid"/>
            <a:round/>
            <a:headEnd type="none" w="sm" len="sm"/>
            <a:tailEnd type="none" w="sm" len="sm"/>
          </a:ln>
        </p:spPr>
      </p:cxnSp>
      <p:sp>
        <p:nvSpPr>
          <p:cNvPr id="1049563" name="Google Shape;1681;p311"/>
          <p:cNvSpPr txBox="1">
            <a:spLocks noGrp="1"/>
          </p:cNvSpPr>
          <p:nvPr>
            <p:ph type="body" idx="2"/>
          </p:nvPr>
        </p:nvSpPr>
        <p:spPr>
          <a:xfrm>
            <a:off x="2552700" y="2110157"/>
            <a:ext cx="4038600" cy="199191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318" name="Shape 1682"/>
        <p:cNvGrpSpPr/>
        <p:nvPr/>
      </p:nvGrpSpPr>
      <p:grpSpPr>
        <a:xfrm>
          <a:off x="0" y="0"/>
          <a:ext cx="0" cy="0"/>
          <a:chOff x="0" y="0"/>
          <a:chExt cx="0" cy="0"/>
        </a:xfrm>
      </p:grpSpPr>
      <p:sp>
        <p:nvSpPr>
          <p:cNvPr id="1049235" name="Google Shape;1683;p312"/>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39" name="Google Shape;1684;p31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40" name="Google Shape;1685;p312" descr="A picture containing text, vector graphics, toy, doll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1145672" y="987084"/>
            <a:ext cx="2215127" cy="3457594"/>
          </a:xfrm>
          <a:prstGeom prst="rect"/>
          <a:noFill/>
          <a:ln>
            <a:noFill/>
          </a:ln>
        </p:spPr>
      </p:pic>
      <p:sp>
        <p:nvSpPr>
          <p:cNvPr id="1049236" name="Google Shape;1686;p312"/>
          <p:cNvSpPr txBox="1">
            <a:spLocks noGrp="1"/>
          </p:cNvSpPr>
          <p:nvPr>
            <p:ph type="body" idx="1"/>
          </p:nvPr>
        </p:nvSpPr>
        <p:spPr>
          <a:xfrm>
            <a:off x="4164295" y="1656080"/>
            <a:ext cx="3865563" cy="183134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rgbClr val="22366A"/>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3" name="Shape 5"/>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5.xml"/><Relationship Id="rId3"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3.xml"/><Relationship Id="rId3"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49" name="Shape 1831"/>
        <p:cNvGrpSpPr/>
        <p:nvPr/>
      </p:nvGrpSpPr>
      <p:grpSpPr>
        <a:xfrm>
          <a:off x="0" y="0"/>
          <a:ext cx="0" cy="0"/>
          <a:chOff x="0" y="0"/>
          <a:chExt cx="0" cy="0"/>
        </a:xfrm>
      </p:grpSpPr>
      <p:sp>
        <p:nvSpPr>
          <p:cNvPr id="1048606" name="Google Shape;1832;p209"/>
          <p:cNvSpPr txBox="1">
            <a:spLocks noGrp="1"/>
          </p:cNvSpPr>
          <p:nvPr>
            <p:ph type="body" idx="1"/>
          </p:nvPr>
        </p:nvSpPr>
        <p:spPr>
          <a:xfrm>
            <a:off x="261255" y="2640951"/>
            <a:ext cx="3689422" cy="440556"/>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None/>
            </a:pPr>
            <a:r>
              <a:rPr altLang="en-US" lang="en-US"/>
              <a:t>"</a:t>
            </a:r>
            <a:r>
              <a:rPr altLang="en-US" lang="en-US"/>
              <a:t>M</a:t>
            </a:r>
            <a:r>
              <a:rPr altLang="en-US" lang="en-US"/>
              <a:t>O</a:t>
            </a:r>
            <a:r>
              <a:rPr altLang="en-US" lang="en-US"/>
              <a:t>N</a:t>
            </a:r>
            <a:r>
              <a:rPr altLang="en-US" lang="en-US"/>
              <a:t>E</a:t>
            </a:r>
            <a:r>
              <a:rPr altLang="en-US" lang="en-US"/>
              <a:t>Y</a:t>
            </a:r>
            <a:r>
              <a:rPr altLang="en-US" lang="en-US"/>
              <a:t> </a:t>
            </a:r>
            <a:r>
              <a:rPr altLang="en-US" lang="en-US"/>
              <a:t>T</a:t>
            </a:r>
            <a:r>
              <a:rPr altLang="en-US" lang="en-US"/>
              <a:t>R</a:t>
            </a:r>
            <a:r>
              <a:rPr altLang="en-US" lang="en-US"/>
              <a:t>A</a:t>
            </a:r>
            <a:r>
              <a:rPr altLang="en-US" lang="en-US"/>
              <a:t>NSFER</a:t>
            </a:r>
            <a:r>
              <a:rPr altLang="en-US" lang="en-US"/>
              <a:t>"</a:t>
            </a:r>
            <a:endParaRPr altLang="en-US" lang="zh-CN"/>
          </a:p>
        </p:txBody>
      </p:sp>
      <p:sp>
        <p:nvSpPr>
          <p:cNvPr id="1048607" name="Google Shape;1833;p209"/>
          <p:cNvSpPr txBox="1">
            <a:spLocks noGrp="1"/>
          </p:cNvSpPr>
          <p:nvPr>
            <p:ph type="body" idx="1"/>
          </p:nvPr>
        </p:nvSpPr>
        <p:spPr>
          <a:xfrm>
            <a:off x="261267" y="3361376"/>
            <a:ext cx="3689400" cy="4407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None/>
            </a:pPr>
            <a:r>
              <a:rPr lang="en-US"/>
              <a:t>Task - 1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36" name="Shape 1878"/>
        <p:cNvGrpSpPr/>
        <p:nvPr/>
      </p:nvGrpSpPr>
      <p:grpSpPr>
        <a:xfrm>
          <a:off x="0" y="0"/>
          <a:ext cx="0" cy="0"/>
          <a:chOff x="0" y="0"/>
          <a:chExt cx="0" cy="0"/>
        </a:xfrm>
      </p:grpSpPr>
      <p:sp>
        <p:nvSpPr>
          <p:cNvPr id="1048582" name="Google Shape;1879;p212"/>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p>
            <a:pPr algn="ctr" indent="0" lvl="0" marL="0" rtl="0">
              <a:lnSpc>
                <a:spcPct val="100000"/>
              </a:lnSpc>
              <a:spcBef>
                <a:spcPts val="0"/>
              </a:spcBef>
              <a:spcAft>
                <a:spcPts val="0"/>
              </a:spcAft>
              <a:buClr>
                <a:schemeClr val="lt1"/>
              </a:buClr>
              <a:buSzPts val="1800"/>
              <a:buNone/>
            </a:pPr>
            <a:r>
              <a:rPr lang="en-US"/>
              <a:t>Submission Github</a:t>
            </a:r>
          </a:p>
        </p:txBody>
      </p:sp>
      <p:sp>
        <p:nvSpPr>
          <p:cNvPr id="1048583" name="Google Shape;1880;p212"/>
          <p:cNvSpPr txBox="1">
            <a:spLocks noGrp="1"/>
          </p:cNvSpPr>
          <p:nvPr>
            <p:ph type="body" idx="2"/>
          </p:nvPr>
        </p:nvSpPr>
        <p:spPr>
          <a:xfrm>
            <a:off x="4089330" y="2245759"/>
            <a:ext cx="2722200" cy="256500"/>
          </a:xfrm>
          <a:prstGeom prst="rect"/>
          <a:noFill/>
          <a:ln>
            <a:noFill/>
          </a:ln>
        </p:spPr>
        <p:txBody>
          <a:bodyPr anchor="ctr" anchorCtr="0" bIns="45700" lIns="91425" rIns="91425" spcFirstLastPara="1" tIns="45700" wrap="square">
            <a:spAutoFit/>
          </a:bodyPr>
          <a:p>
            <a:pPr algn="ctr" indent="0" lvl="0" marL="0" rtl="0">
              <a:lnSpc>
                <a:spcPct val="100000"/>
              </a:lnSpc>
              <a:spcBef>
                <a:spcPts val="0"/>
              </a:spcBef>
              <a:spcAft>
                <a:spcPts val="0"/>
              </a:spcAft>
              <a:buClr>
                <a:srgbClr val="BD8738"/>
              </a:buClr>
              <a:buSzPts val="2000"/>
              <a:buNone/>
            </a:pPr>
            <a:r>
              <a:rPr dirty="0" lang="en-US">
                <a:solidFill>
                  <a:srgbClr val="BD8738"/>
                </a:solidFill>
              </a:rPr>
              <a:t>Insert Your </a:t>
            </a:r>
            <a:r>
              <a:rPr dirty="0" lang="en-US" err="1">
                <a:solidFill>
                  <a:srgbClr val="BD8738"/>
                </a:solidFill>
              </a:rPr>
              <a:t>Github</a:t>
            </a:r>
            <a:r>
              <a:rPr dirty="0" lang="en-US">
                <a:solidFill>
                  <a:srgbClr val="BD8738"/>
                </a:solidFill>
              </a:rPr>
              <a:t> Link Here</a:t>
            </a:r>
            <a:endParaRPr b="0" dirty="0" i="0">
              <a:solidFill>
                <a:srgbClr val="BD8738"/>
              </a:solidFill>
              <a:latin typeface="EB Garamond SemiBold"/>
              <a:ea typeface="EB Garamond SemiBold"/>
              <a:cs typeface="EB Garamond SemiBold"/>
              <a:sym typeface="EB Garamond SemiBold"/>
            </a:endParaRPr>
          </a:p>
        </p:txBody>
      </p:sp>
      <p:sp>
        <p:nvSpPr>
          <p:cNvPr id="1048584" name="TextBox 2"/>
          <p:cNvSpPr txBox="1"/>
          <p:nvPr/>
        </p:nvSpPr>
        <p:spPr>
          <a:xfrm>
            <a:off x="3755573" y="2615592"/>
            <a:ext cx="3055957" cy="256540"/>
          </a:xfrm>
          <a:prstGeom prst="rect"/>
          <a:noFill/>
        </p:spPr>
        <p:txBody>
          <a:bodyPr wrap="square">
            <a:spAutoFit/>
          </a:bodyPr>
          <a:p>
            <a:r>
              <a:rPr altLang="en-US" lang="zh-CN"/>
              <a:t>https://github.com/2108a33304/group_13_A33</a:t>
            </a:r>
            <a:endParaRPr altLang="en-US" 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32" name="Shape 1884"/>
        <p:cNvGrpSpPr/>
        <p:nvPr/>
      </p:nvGrpSpPr>
      <p:grpSpPr>
        <a:xfrm>
          <a:off x="0" y="0"/>
          <a:ext cx="0" cy="0"/>
          <a:chOff x="0" y="0"/>
          <a:chExt cx="0" cy="0"/>
        </a:xfrm>
      </p:grpSpPr>
      <p:pic>
        <p:nvPicPr>
          <p:cNvPr id="2097154" name="Google Shape;1885;p213"/>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53" name="Shape 1838"/>
        <p:cNvGrpSpPr/>
        <p:nvPr/>
      </p:nvGrpSpPr>
      <p:grpSpPr>
        <a:xfrm>
          <a:off x="0" y="0"/>
          <a:ext cx="0" cy="0"/>
          <a:chOff x="0" y="0"/>
          <a:chExt cx="0" cy="0"/>
        </a:xfrm>
      </p:grpSpPr>
      <p:sp>
        <p:nvSpPr>
          <p:cNvPr id="1048614" name="Google Shape;1839;p210"/>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Autofit/>
          </a:bodyPr>
          <a:p>
            <a:pPr algn="l" indent="0" lvl="0" marL="0" rtl="0">
              <a:lnSpc>
                <a:spcPct val="100000"/>
              </a:lnSpc>
              <a:spcBef>
                <a:spcPts val="0"/>
              </a:spcBef>
              <a:spcAft>
                <a:spcPts val="0"/>
              </a:spcAft>
              <a:buClr>
                <a:schemeClr val="lt1"/>
              </a:buClr>
              <a:buSzPts val="1700"/>
              <a:buFont typeface="Public Sans"/>
              <a:buNone/>
            </a:pPr>
            <a:r>
              <a:rPr sz="1829" lang="en-US">
                <a:solidFill>
                  <a:schemeClr val="lt2"/>
                </a:solidFill>
                <a:latin typeface="EB Garamond"/>
                <a:ea typeface="EB Garamond"/>
                <a:cs typeface="EB Garamond"/>
                <a:sym typeface="EB Garamond"/>
              </a:rPr>
              <a:t>Your Project Name</a:t>
            </a:r>
            <a:endParaRPr sz="1829">
              <a:solidFill>
                <a:schemeClr val="lt2"/>
              </a:solidFill>
              <a:latin typeface="EB Garamond"/>
              <a:ea typeface="EB Garamond"/>
              <a:cs typeface="EB Garamond"/>
              <a:sym typeface="EB Garamond"/>
            </a:endParaRPr>
          </a:p>
        </p:txBody>
      </p:sp>
      <p:sp>
        <p:nvSpPr>
          <p:cNvPr id="1048615" name="Google Shape;1840;p210"/>
          <p:cNvSpPr txBox="1">
            <a:spLocks noGrp="1"/>
          </p:cNvSpPr>
          <p:nvPr>
            <p:ph type="body" idx="1"/>
          </p:nvPr>
        </p:nvSpPr>
        <p:spPr>
          <a:xfrm>
            <a:off x="144710" y="1295658"/>
            <a:ext cx="4548587" cy="3036421"/>
          </a:xfrm>
          <a:prstGeom prst="rect"/>
          <a:noFill/>
          <a:ln>
            <a:noFill/>
          </a:ln>
        </p:spPr>
        <p:txBody>
          <a:bodyPr anchor="t" anchorCtr="0" bIns="45700" lIns="91425" rIns="91425" spcFirstLastPara="1" tIns="45700" wrap="square">
            <a:noAutofit/>
          </a:bodyPr>
          <a:p>
            <a:pPr algn="l" indent="-292100" lvl="0" marL="285750" rtl="0">
              <a:lnSpc>
                <a:spcPct val="100000"/>
              </a:lnSpc>
              <a:spcBef>
                <a:spcPts val="0"/>
              </a:spcBef>
              <a:spcAft>
                <a:spcPts val="0"/>
              </a:spcAft>
              <a:buClr>
                <a:schemeClr val="lt1"/>
              </a:buClr>
              <a:buSzPts val="1400"/>
              <a:buFont typeface="EB Garamond Medium"/>
              <a:buChar char="▪"/>
            </a:pPr>
            <a:r>
              <a:rPr lang="en-US">
                <a:latin typeface="EB Garamond Medium"/>
                <a:ea typeface="EB Garamond Medium"/>
                <a:cs typeface="EB Garamond Medium"/>
                <a:sym typeface="EB Garamond Medium"/>
              </a:rPr>
              <a:t>Your Project Introduction</a:t>
            </a:r>
            <a:endParaRPr>
              <a:latin typeface="EB Garamond Medium"/>
              <a:ea typeface="EB Garamond Medium"/>
              <a:cs typeface="EB Garamond Medium"/>
              <a:sym typeface="EB Garamond Medium"/>
            </a:endParaRPr>
          </a:p>
        </p:txBody>
      </p:sp>
      <p:pic>
        <p:nvPicPr>
          <p:cNvPr id="2097165" name="Google Shape;1841;p210"/>
          <p:cNvPicPr preferRelativeResize="0">
            <a:picLocks/>
          </p:cNvPicPr>
          <p:nvPr/>
        </p:nvPicPr>
        <p:blipFill rotWithShape="1">
          <a:blip xmlns:r="http://schemas.openxmlformats.org/officeDocument/2006/relationships" r:embed="rId1">
            <a:alphaModFix/>
          </a:blip>
          <a:srcRect/>
          <a:stretch>
            <a:fillRect/>
          </a:stretch>
        </p:blipFill>
        <p:spPr>
          <a:xfrm>
            <a:off x="4267275" y="242113"/>
            <a:ext cx="9144000" cy="5143500"/>
          </a:xfrm>
          <a:prstGeom prst="rect"/>
          <a:noFill/>
          <a:ln>
            <a:noFill/>
          </a:ln>
        </p:spPr>
      </p:pic>
      <p:graphicFrame>
        <p:nvGraphicFramePr>
          <p:cNvPr id="4194304" name="Google Shape;1842;p210"/>
          <p:cNvGraphicFramePr>
            <a:graphicFrameLocks/>
          </p:cNvGraphicFramePr>
          <p:nvPr/>
        </p:nvGraphicFramePr>
        <p:xfrm>
          <a:off x="144710" y="1954819"/>
          <a:ext cx="4279525" cy="2377260"/>
        </p:xfrm>
        <a:graphic>
          <a:graphicData uri="http://schemas.openxmlformats.org/drawingml/2006/table">
            <a:tbl>
              <a:tblPr>
                <a:noFill/>
                <a:tableStyleId>{11988E83-D4C4-4DDE-B1E8-2A12097C507F}</a:tableStyleId>
              </a:tblPr>
              <a:tblGrid>
                <a:gridCol w="1739400"/>
                <a:gridCol w="1725800"/>
                <a:gridCol w="814325"/>
              </a:tblGrid>
              <a:tr h="396200">
                <a:tc>
                  <a:txBody>
                    <a:bodyPr/>
                    <a:p>
                      <a:pPr algn="ctr" indent="0" lvl="0" marL="0" rtl="0">
                        <a:spcBef>
                          <a:spcPts val="0"/>
                        </a:spcBef>
                        <a:spcAft>
                          <a:spcPts val="0"/>
                        </a:spcAft>
                        <a:buNone/>
                      </a:pPr>
                      <a:r>
                        <a:rPr b="1" dirty="0" lang="en-US">
                          <a:solidFill>
                            <a:schemeClr val="lt2"/>
                          </a:solidFill>
                        </a:rPr>
                        <a:t>LMS Username</a:t>
                      </a:r>
                      <a:endParaRPr b="1" dirty="0">
                        <a:solidFill>
                          <a:schemeClr val="lt2"/>
                        </a:solidFill>
                      </a:endParaRPr>
                    </a:p>
                  </a:txBody>
                  <a:tcPr marL="91425" marR="91425" marT="91425" marB="91425"/>
                </a:tc>
                <a:tc>
                  <a:txBody>
                    <a:bodyPr/>
                    <a:p>
                      <a:pPr algn="ctr" indent="0" lvl="0" marL="0" rtl="0">
                        <a:spcBef>
                          <a:spcPts val="0"/>
                        </a:spcBef>
                        <a:spcAft>
                          <a:spcPts val="0"/>
                        </a:spcAft>
                        <a:buNone/>
                      </a:pPr>
                      <a:r>
                        <a:rPr b="1" lang="en-US">
                          <a:solidFill>
                            <a:schemeClr val="lt2"/>
                          </a:solidFill>
                        </a:rPr>
                        <a:t>Name </a:t>
                      </a:r>
                      <a:endParaRPr b="1">
                        <a:solidFill>
                          <a:schemeClr val="lt2"/>
                        </a:solidFill>
                      </a:endParaRPr>
                    </a:p>
                  </a:txBody>
                  <a:tcPr marL="91425" marR="91425" marT="91425" marB="91425"/>
                </a:tc>
                <a:tc>
                  <a:txBody>
                    <a:bodyPr/>
                    <a:p>
                      <a:pPr algn="ctr" indent="0" lvl="0" marL="0" rtl="0">
                        <a:spcBef>
                          <a:spcPts val="0"/>
                        </a:spcBef>
                        <a:spcAft>
                          <a:spcPts val="0"/>
                        </a:spcAft>
                        <a:buNone/>
                      </a:pPr>
                      <a:r>
                        <a:rPr b="1" lang="en-US">
                          <a:solidFill>
                            <a:schemeClr val="lt2"/>
                          </a:solidFill>
                        </a:rPr>
                        <a:t>Batch </a:t>
                      </a:r>
                      <a:endParaRPr b="1">
                        <a:solidFill>
                          <a:schemeClr val="lt2"/>
                        </a:solidFill>
                      </a:endParaRPr>
                    </a:p>
                  </a:txBody>
                  <a:tcPr marL="91425" marR="91425" marT="91425" marB="91425"/>
                </a:tc>
              </a:tr>
              <a:tr h="0">
                <a:tc>
                  <a:txBody>
                    <a:bodyPr/>
                    <a:p>
                      <a:pPr algn="l" indent="0" lvl="0" marL="0" rtl="0">
                        <a:spcBef>
                          <a:spcPts val="0"/>
                        </a:spcBef>
                        <a:spcAft>
                          <a:spcPts val="0"/>
                        </a:spcAft>
                        <a:buNone/>
                      </a:pPr>
                      <a:r>
                        <a:rPr b="1" dirty="0" i="1" lang="en-US" u="sng">
                          <a:solidFill>
                            <a:schemeClr val="accent6"/>
                          </a:solidFill>
                        </a:rPr>
                        <a:t>2108a33288</a:t>
                      </a:r>
                      <a:endParaRPr b="1" dirty="0" i="1" u="sng">
                        <a:solidFill>
                          <a:schemeClr val="accent6"/>
                        </a:solidFill>
                      </a:endParaRPr>
                    </a:p>
                  </a:txBody>
                  <a:tcPr marL="91425" marR="91425" marT="91425" marB="91425"/>
                </a:tc>
                <a:tc>
                  <a:txBody>
                    <a:bodyPr/>
                    <a:p>
                      <a:pPr algn="l" indent="0" lvl="0" marL="0" rtl="0">
                        <a:spcBef>
                          <a:spcPts val="0"/>
                        </a:spcBef>
                        <a:spcAft>
                          <a:spcPts val="0"/>
                        </a:spcAft>
                        <a:buNone/>
                      </a:pPr>
                      <a:r>
                        <a:rPr b="1" dirty="0" i="1" lang="en-US" err="1" u="sng">
                          <a:solidFill>
                            <a:schemeClr val="accent6"/>
                          </a:solidFill>
                        </a:rPr>
                        <a:t>Nirosha.R</a:t>
                      </a:r>
                      <a:endParaRPr b="1" dirty="0" i="1" u="sng">
                        <a:solidFill>
                          <a:schemeClr val="accent6"/>
                        </a:solidFill>
                      </a:endParaRPr>
                    </a:p>
                  </a:txBody>
                  <a:tcPr marL="91425" marR="91425" marT="91425" marB="91425"/>
                </a:tc>
                <a:tc>
                  <a:txBody>
                    <a:bodyPr/>
                    <a:p>
                      <a:pPr algn="l" indent="0" lvl="0" marL="0" rtl="0">
                        <a:spcBef>
                          <a:spcPts val="0"/>
                        </a:spcBef>
                        <a:spcAft>
                          <a:spcPts val="0"/>
                        </a:spcAft>
                        <a:buNone/>
                      </a:pPr>
                      <a:r>
                        <a:rPr b="1" dirty="0" i="1" lang="en-US" u="sng">
                          <a:solidFill>
                            <a:schemeClr val="accent6"/>
                          </a:solidFill>
                        </a:rPr>
                        <a:t>A33</a:t>
                      </a:r>
                      <a:endParaRPr b="1" dirty="0" i="1" u="sng">
                        <a:solidFill>
                          <a:schemeClr val="accent6"/>
                        </a:solidFill>
                      </a:endParaRPr>
                    </a:p>
                  </a:txBody>
                  <a:tcPr marL="91425" marR="91425" marT="91425" marB="91425"/>
                </a:tc>
              </a:tr>
              <a:tr h="0">
                <a:tc>
                  <a:txBody>
                    <a:bodyPr/>
                    <a:p>
                      <a:pPr algn="l" indent="0" lvl="0" marL="0" rtl="0">
                        <a:spcBef>
                          <a:spcPts val="0"/>
                        </a:spcBef>
                        <a:spcAft>
                          <a:spcPts val="0"/>
                        </a:spcAft>
                        <a:buNone/>
                      </a:pPr>
                      <a:r>
                        <a:rPr b="1" dirty="0" i="0" lang="en-US" u="sng">
                          <a:solidFill>
                            <a:schemeClr val="bg1"/>
                          </a:solidFill>
                        </a:rPr>
                        <a:t>2108a33290</a:t>
                      </a:r>
                      <a:endParaRPr b="1" dirty="0" i="0" u="sng">
                        <a:solidFill>
                          <a:schemeClr val="bg1"/>
                        </a:solidFill>
                      </a:endParaRPr>
                    </a:p>
                  </a:txBody>
                  <a:tcPr marL="91425" marR="91425" marT="91425" marB="91425"/>
                </a:tc>
                <a:tc>
                  <a:txBody>
                    <a:bodyPr/>
                    <a:p>
                      <a:pPr algn="l" indent="0" lvl="0" marL="0" rtl="0">
                        <a:spcBef>
                          <a:spcPts val="0"/>
                        </a:spcBef>
                        <a:spcAft>
                          <a:spcPts val="0"/>
                        </a:spcAft>
                        <a:buNone/>
                      </a:pPr>
                      <a:r>
                        <a:rPr b="1" dirty="0" i="1" lang="en-US" err="1" u="sng">
                          <a:solidFill>
                            <a:schemeClr val="accent6"/>
                          </a:solidFill>
                        </a:rPr>
                        <a:t>Pradeep.M</a:t>
                      </a:r>
                      <a:endParaRPr b="1" dirty="0" i="1" u="sng">
                        <a:solidFill>
                          <a:schemeClr val="accent6"/>
                        </a:solidFill>
                      </a:endParaRPr>
                    </a:p>
                  </a:txBody>
                  <a:tcPr marL="91425" marR="91425" marT="91425" marB="91425"/>
                </a:tc>
                <a:tc>
                  <a:txBody>
                    <a:bodyPr/>
                    <a:p>
                      <a:pPr algn="l" indent="0" lvl="0" marL="0" rtl="0">
                        <a:spcBef>
                          <a:spcPts val="0"/>
                        </a:spcBef>
                        <a:spcAft>
                          <a:spcPts val="0"/>
                        </a:spcAft>
                        <a:buNone/>
                      </a:pPr>
                      <a:r>
                        <a:rPr b="1" dirty="0" i="1" lang="en-US" u="sng">
                          <a:solidFill>
                            <a:schemeClr val="bg1"/>
                          </a:solidFill>
                        </a:rPr>
                        <a:t>A33</a:t>
                      </a:r>
                      <a:endParaRPr b="1" dirty="0" i="1" u="sng">
                        <a:solidFill>
                          <a:schemeClr val="bg1"/>
                        </a:solidFill>
                      </a:endParaRPr>
                    </a:p>
                  </a:txBody>
                  <a:tcPr marL="91425" marR="91425" marT="91425" marB="91425"/>
                </a:tc>
              </a:tr>
              <a:tr h="0">
                <a:tc>
                  <a:txBody>
                    <a:bodyPr/>
                    <a:p>
                      <a:pPr algn="l" indent="0" lvl="0" marL="0" rtl="0">
                        <a:spcBef>
                          <a:spcPts val="0"/>
                        </a:spcBef>
                        <a:spcAft>
                          <a:spcPts val="0"/>
                        </a:spcAft>
                        <a:buNone/>
                      </a:pPr>
                      <a:r>
                        <a:rPr b="1" dirty="0" i="1" lang="en-US" u="sng">
                          <a:solidFill>
                            <a:schemeClr val="accent6"/>
                          </a:solidFill>
                        </a:rPr>
                        <a:t>2108a33292</a:t>
                      </a:r>
                      <a:endParaRPr b="1" dirty="0" i="1" u="sng">
                        <a:solidFill>
                          <a:schemeClr val="accent6"/>
                        </a:solidFill>
                      </a:endParaRPr>
                    </a:p>
                  </a:txBody>
                  <a:tcPr marL="91425" marR="91425" marT="91425" marB="91425"/>
                </a:tc>
                <a:tc>
                  <a:txBody>
                    <a:bodyPr/>
                    <a:p>
                      <a:pPr algn="l" indent="0" lvl="0" marL="0" rtl="0">
                        <a:spcBef>
                          <a:spcPts val="0"/>
                        </a:spcBef>
                        <a:spcAft>
                          <a:spcPts val="0"/>
                        </a:spcAft>
                        <a:buNone/>
                      </a:pPr>
                      <a:r>
                        <a:rPr b="1" dirty="0" i="1" lang="en-US" err="1" u="sng">
                          <a:solidFill>
                            <a:schemeClr val="bg1"/>
                          </a:solidFill>
                        </a:rPr>
                        <a:t>Rubini.P.V</a:t>
                      </a:r>
                      <a:endParaRPr b="1" dirty="0" i="1" u="sng">
                        <a:solidFill>
                          <a:schemeClr val="bg1"/>
                        </a:solidFill>
                      </a:endParaRPr>
                    </a:p>
                  </a:txBody>
                  <a:tcPr marL="91425" marR="91425" marT="91425" marB="91425"/>
                </a:tc>
                <a:tc>
                  <a:txBody>
                    <a:bodyPr/>
                    <a:p>
                      <a:pPr algn="l" indent="0" lvl="0" marL="0" rtl="0">
                        <a:spcBef>
                          <a:spcPts val="0"/>
                        </a:spcBef>
                        <a:spcAft>
                          <a:spcPts val="0"/>
                        </a:spcAft>
                        <a:buNone/>
                      </a:pPr>
                      <a:r>
                        <a:rPr b="1" dirty="0" i="1" lang="en-US" u="sng">
                          <a:solidFill>
                            <a:schemeClr val="bg1"/>
                          </a:solidFill>
                        </a:rPr>
                        <a:t>A33</a:t>
                      </a:r>
                      <a:endParaRPr b="1" dirty="0" i="1" u="sng">
                        <a:solidFill>
                          <a:schemeClr val="bg1"/>
                        </a:solidFill>
                      </a:endParaRPr>
                    </a:p>
                  </a:txBody>
                  <a:tcPr marL="91425" marR="91425" marT="91425" marB="91425"/>
                </a:tc>
              </a:tr>
              <a:tr h="0">
                <a:tc>
                  <a:txBody>
                    <a:bodyPr/>
                    <a:p>
                      <a:pPr algn="l" indent="0" lvl="0" marL="0" rtl="0">
                        <a:spcBef>
                          <a:spcPts val="0"/>
                        </a:spcBef>
                        <a:spcAft>
                          <a:spcPts val="0"/>
                        </a:spcAft>
                        <a:buNone/>
                      </a:pPr>
                      <a:r>
                        <a:rPr b="1" dirty="0" i="1" lang="en-US" u="sng">
                          <a:solidFill>
                            <a:schemeClr val="accent6"/>
                          </a:solidFill>
                        </a:rPr>
                        <a:t>2108a33304</a:t>
                      </a:r>
                      <a:endParaRPr b="1" dirty="0" i="1" u="sng">
                        <a:solidFill>
                          <a:schemeClr val="accent6"/>
                        </a:solidFill>
                      </a:endParaRPr>
                    </a:p>
                  </a:txBody>
                  <a:tcPr marL="91425" marR="91425" marT="91425" marB="91425"/>
                </a:tc>
                <a:tc>
                  <a:txBody>
                    <a:bodyPr/>
                    <a:p>
                      <a:pPr algn="l" indent="0" lvl="0" marL="0" rtl="0">
                        <a:spcBef>
                          <a:spcPts val="0"/>
                        </a:spcBef>
                        <a:spcAft>
                          <a:spcPts val="0"/>
                        </a:spcAft>
                        <a:buNone/>
                      </a:pPr>
                      <a:r>
                        <a:rPr b="1" dirty="0" i="1" lang="en-US" err="1" u="sng">
                          <a:solidFill>
                            <a:schemeClr val="accent6"/>
                          </a:solidFill>
                        </a:rPr>
                        <a:t>Vasumathi.V</a:t>
                      </a:r>
                      <a:endParaRPr b="1" dirty="0" i="1" u="sng">
                        <a:solidFill>
                          <a:schemeClr val="accent6"/>
                        </a:solidFill>
                      </a:endParaRPr>
                    </a:p>
                  </a:txBody>
                  <a:tcPr marL="91425" marR="91425" marT="91425" marB="91425"/>
                </a:tc>
                <a:tc>
                  <a:txBody>
                    <a:bodyPr/>
                    <a:p>
                      <a:pPr algn="l" indent="0" lvl="0" marL="0" rtl="0">
                        <a:spcBef>
                          <a:spcPts val="0"/>
                        </a:spcBef>
                        <a:spcAft>
                          <a:spcPts val="0"/>
                        </a:spcAft>
                        <a:buNone/>
                      </a:pPr>
                      <a:r>
                        <a:rPr b="1" dirty="0" i="1" lang="en-US" u="sng">
                          <a:solidFill>
                            <a:schemeClr val="bg1"/>
                          </a:solidFill>
                        </a:rPr>
                        <a:t>A33</a:t>
                      </a:r>
                      <a:endParaRPr b="1" dirty="0" i="1" u="sng">
                        <a:solidFill>
                          <a:schemeClr val="bg1"/>
                        </a:solidFill>
                      </a:endParaRPr>
                    </a:p>
                  </a:txBody>
                  <a:tcPr marL="91425" marR="91425" marT="91425" marB="91425"/>
                </a:tc>
              </a:tr>
              <a:tr h="0">
                <a:tc>
                  <a:txBody>
                    <a:bodyPr/>
                    <a:p>
                      <a:pPr algn="l" indent="0" lvl="0" marL="0" rtl="0">
                        <a:spcBef>
                          <a:spcPts val="0"/>
                        </a:spcBef>
                        <a:spcAft>
                          <a:spcPts val="0"/>
                        </a:spcAft>
                        <a:buNone/>
                      </a:pPr>
                    </a:p>
                  </a:txBody>
                  <a:tcPr marL="91425" marR="91425" marT="91425" marB="91425"/>
                </a:tc>
                <a:tc>
                  <a:txBody>
                    <a:bodyPr/>
                    <a:p>
                      <a:pPr algn="l" indent="0" lvl="0" marL="0" rtl="0">
                        <a:spcBef>
                          <a:spcPts val="0"/>
                        </a:spcBef>
                        <a:spcAft>
                          <a:spcPts val="0"/>
                        </a:spcAft>
                        <a:buNone/>
                      </a:pPr>
                      <a:endParaRPr dirty="0"/>
                    </a:p>
                  </a:txBody>
                  <a:tcPr marL="91425" marR="91425" marT="91425" marB="91425"/>
                </a:tc>
                <a:tc>
                  <a:txBody>
                    <a:bodyPr/>
                    <a:p>
                      <a:pPr algn="l" indent="0" lvl="0" marL="0" rtl="0">
                        <a:spcBef>
                          <a:spcPts val="0"/>
                        </a:spcBef>
                        <a:spcAft>
                          <a:spcPts val="0"/>
                        </a:spcAft>
                        <a:buNone/>
                      </a:pP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56" name="Shape 1846"/>
        <p:cNvGrpSpPr/>
        <p:nvPr/>
      </p:nvGrpSpPr>
      <p:grpSpPr>
        <a:xfrm>
          <a:off x="0" y="0"/>
          <a:ext cx="0" cy="0"/>
          <a:chOff x="0" y="0"/>
          <a:chExt cx="0" cy="0"/>
        </a:xfrm>
      </p:grpSpPr>
      <p:sp>
        <p:nvSpPr>
          <p:cNvPr id="1048618" name="Google Shape;1847;p211"/>
          <p:cNvSpPr txBox="1">
            <a:spLocks noGrp="1"/>
          </p:cNvSpPr>
          <p:nvPr>
            <p:ph type="body" idx="1"/>
          </p:nvPr>
        </p:nvSpPr>
        <p:spPr>
          <a:xfrm>
            <a:off x="481875" y="590133"/>
            <a:ext cx="6891900" cy="1367100"/>
          </a:xfrm>
          <a:prstGeom prst="rect"/>
          <a:noFill/>
          <a:ln>
            <a:noFill/>
          </a:ln>
        </p:spPr>
        <p:txBody>
          <a:bodyPr anchor="t" anchorCtr="0" bIns="45700" lIns="91425" rIns="91425" spcFirstLastPara="1" tIns="45700" wrap="square">
            <a:noAutofit/>
          </a:bodyPr>
          <a:p>
            <a:pPr algn="l" indent="0" lvl="0" marL="0" rtl="0">
              <a:lnSpc>
                <a:spcPct val="107916"/>
              </a:lnSpc>
              <a:spcBef>
                <a:spcPts val="0"/>
              </a:spcBef>
              <a:spcAft>
                <a:spcPts val="0"/>
              </a:spcAft>
              <a:buNone/>
            </a:pPr>
            <a:r>
              <a:rPr b="1" dirty="0" sz="1600" lang="en-US">
                <a:solidFill>
                  <a:srgbClr val="0B5394"/>
                </a:solidFill>
                <a:latin typeface="EB Garamond Medium"/>
                <a:ea typeface="EB Garamond Medium"/>
                <a:cs typeface="EB Garamond Medium"/>
                <a:sym typeface="EB Garamond Medium"/>
              </a:rPr>
              <a:t>Creation of SRS &amp; </a:t>
            </a:r>
            <a:r>
              <a:rPr b="1" dirty="0" sz="1600" lang="en-US" err="1">
                <a:solidFill>
                  <a:srgbClr val="0B5394"/>
                </a:solidFill>
                <a:latin typeface="EB Garamond Medium"/>
                <a:ea typeface="EB Garamond Medium"/>
                <a:cs typeface="EB Garamond Medium"/>
                <a:sym typeface="EB Garamond Medium"/>
              </a:rPr>
              <a:t>Github</a:t>
            </a:r>
            <a:endParaRPr b="1" dirty="0" sz="1600">
              <a:solidFill>
                <a:srgbClr val="0B5394"/>
              </a:solidFill>
              <a:latin typeface="EB Garamond Medium"/>
              <a:ea typeface="EB Garamond Medium"/>
              <a:cs typeface="EB Garamond Medium"/>
              <a:sym typeface="EB Garamond Medium"/>
            </a:endParaRPr>
          </a:p>
          <a:p>
            <a:pPr algn="l" indent="-317500" lvl="0" marL="457200" rtl="0">
              <a:lnSpc>
                <a:spcPct val="107916"/>
              </a:lnSpc>
              <a:spcBef>
                <a:spcPts val="0"/>
              </a:spcBef>
              <a:spcAft>
                <a:spcPts val="0"/>
              </a:spcAft>
              <a:buClr>
                <a:schemeClr val="dk1"/>
              </a:buClr>
              <a:buSzPts val="1400"/>
              <a:buFont typeface="EB Garamond Medium"/>
              <a:buChar char="▪"/>
            </a:pPr>
            <a:r>
              <a:rPr dirty="0" lang="en-US">
                <a:solidFill>
                  <a:schemeClr val="dk1"/>
                </a:solidFill>
                <a:latin typeface="EB Garamond Medium"/>
                <a:ea typeface="EB Garamond Medium"/>
                <a:cs typeface="EB Garamond Medium"/>
                <a:sym typeface="EB Garamond Medium"/>
              </a:rPr>
              <a:t>Create SRS : “Money Transfer”</a:t>
            </a:r>
            <a:endParaRPr dirty="0">
              <a:solidFill>
                <a:schemeClr val="dk1"/>
              </a:solidFill>
              <a:latin typeface="EB Garamond Medium"/>
              <a:ea typeface="EB Garamond Medium"/>
              <a:cs typeface="EB Garamond Medium"/>
              <a:sym typeface="EB Garamond Medium"/>
            </a:endParaRPr>
          </a:p>
          <a:p>
            <a:pPr algn="l" indent="-317500" lvl="0" marL="457200" rtl="0">
              <a:lnSpc>
                <a:spcPct val="107916"/>
              </a:lnSpc>
              <a:spcBef>
                <a:spcPts val="0"/>
              </a:spcBef>
              <a:spcAft>
                <a:spcPts val="0"/>
              </a:spcAft>
              <a:buClr>
                <a:schemeClr val="dk1"/>
              </a:buClr>
              <a:buSzPts val="1400"/>
              <a:buFont typeface="EB Garamond Medium"/>
              <a:buChar char="▪"/>
            </a:pPr>
            <a:r>
              <a:rPr dirty="0" lang="en-US">
                <a:solidFill>
                  <a:schemeClr val="dk1"/>
                </a:solidFill>
                <a:latin typeface="EB Garamond Medium"/>
                <a:ea typeface="EB Garamond Medium"/>
                <a:cs typeface="EB Garamond Medium"/>
                <a:sym typeface="EB Garamond Medium"/>
              </a:rPr>
              <a:t>Creation &amp; Set-up of </a:t>
            </a:r>
            <a:r>
              <a:rPr dirty="0" lang="en-US" err="1">
                <a:solidFill>
                  <a:schemeClr val="dk1"/>
                </a:solidFill>
                <a:latin typeface="EB Garamond Medium"/>
                <a:ea typeface="EB Garamond Medium"/>
                <a:cs typeface="EB Garamond Medium"/>
                <a:sym typeface="EB Garamond Medium"/>
              </a:rPr>
              <a:t>Github</a:t>
            </a:r>
            <a:r>
              <a:rPr dirty="0" lang="en-US">
                <a:solidFill>
                  <a:schemeClr val="dk1"/>
                </a:solidFill>
                <a:latin typeface="EB Garamond Medium"/>
                <a:ea typeface="EB Garamond Medium"/>
                <a:cs typeface="EB Garamond Medium"/>
                <a:sym typeface="EB Garamond Medium"/>
              </a:rPr>
              <a:t> account</a:t>
            </a:r>
            <a:endParaRPr dirty="0">
              <a:solidFill>
                <a:schemeClr val="dk1"/>
              </a:solidFill>
              <a:latin typeface="EB Garamond Medium"/>
              <a:ea typeface="EB Garamond Medium"/>
              <a:cs typeface="EB Garamond Medium"/>
              <a:sym typeface="EB Garamond Medium"/>
            </a:endParaRPr>
          </a:p>
          <a:p>
            <a:pPr algn="l" indent="-317500" lvl="0" marL="457200" rtl="0">
              <a:lnSpc>
                <a:spcPct val="107916"/>
              </a:lnSpc>
              <a:spcBef>
                <a:spcPts val="0"/>
              </a:spcBef>
              <a:spcAft>
                <a:spcPts val="0"/>
              </a:spcAft>
              <a:buClr>
                <a:schemeClr val="dk1"/>
              </a:buClr>
              <a:buSzPts val="1400"/>
              <a:buFont typeface="EB Garamond Medium"/>
              <a:buChar char="▪"/>
            </a:pPr>
            <a:r>
              <a:rPr dirty="0" lang="en-US">
                <a:solidFill>
                  <a:schemeClr val="dk1"/>
                </a:solidFill>
                <a:latin typeface="EB Garamond Medium"/>
                <a:ea typeface="EB Garamond Medium"/>
                <a:cs typeface="EB Garamond Medium"/>
                <a:sym typeface="EB Garamond Medium"/>
              </a:rPr>
              <a:t>Creation &amp; Hands-on to various commands of </a:t>
            </a:r>
            <a:r>
              <a:rPr dirty="0" lang="en-US" err="1">
                <a:solidFill>
                  <a:schemeClr val="dk1"/>
                </a:solidFill>
                <a:latin typeface="EB Garamond Medium"/>
                <a:ea typeface="EB Garamond Medium"/>
                <a:cs typeface="EB Garamond Medium"/>
                <a:sym typeface="EB Garamond Medium"/>
              </a:rPr>
              <a:t>Git</a:t>
            </a:r>
            <a:r>
              <a:rPr dirty="0" lang="en-US">
                <a:solidFill>
                  <a:schemeClr val="dk1"/>
                </a:solidFill>
                <a:latin typeface="EB Garamond Medium"/>
                <a:ea typeface="EB Garamond Medium"/>
                <a:cs typeface="EB Garamond Medium"/>
                <a:sym typeface="EB Garamond Medium"/>
              </a:rPr>
              <a:t> Bash</a:t>
            </a:r>
            <a:endParaRPr dirty="0">
              <a:latin typeface="Public Sans"/>
              <a:ea typeface="Public Sans"/>
              <a:cs typeface="Public Sans"/>
              <a:sym typeface="Public Sans"/>
            </a:endParaRPr>
          </a:p>
        </p:txBody>
      </p:sp>
      <p:sp>
        <p:nvSpPr>
          <p:cNvPr id="1048619" name="Google Shape;1848;p211"/>
          <p:cNvSpPr txBox="1">
            <a:spLocks noGrp="1"/>
          </p:cNvSpPr>
          <p:nvPr>
            <p:ph type="body" idx="2"/>
          </p:nvPr>
        </p:nvSpPr>
        <p:spPr>
          <a:xfrm>
            <a:off x="489450" y="3352029"/>
            <a:ext cx="7048500" cy="1144800"/>
          </a:xfrm>
          <a:prstGeom prst="rect"/>
          <a:noFill/>
          <a:ln>
            <a:noFill/>
          </a:ln>
        </p:spPr>
        <p:txBody>
          <a:bodyPr anchor="t" anchorCtr="0" bIns="45700" lIns="91425" rIns="91425" spcFirstLastPara="1" tIns="45700" wrap="square">
            <a:noAutofit/>
          </a:bodyPr>
          <a:p>
            <a:pPr algn="l" indent="-317500" lvl="0" marL="457200"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Get to know about different lifecycle models.</a:t>
            </a:r>
            <a:endParaRPr>
              <a:solidFill>
                <a:schemeClr val="dk1"/>
              </a:solidFill>
              <a:latin typeface="EB Garamond Medium"/>
              <a:ea typeface="EB Garamond Medium"/>
              <a:cs typeface="EB Garamond Medium"/>
              <a:sym typeface="EB Garamond Medium"/>
            </a:endParaRPr>
          </a:p>
          <a:p>
            <a:pPr algn="l" indent="-317500" lvl="0" marL="457200"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Understanding importance and how to create an SRS</a:t>
            </a:r>
            <a:endParaRPr>
              <a:solidFill>
                <a:schemeClr val="dk1"/>
              </a:solidFill>
              <a:latin typeface="EB Garamond Medium"/>
              <a:ea typeface="EB Garamond Medium"/>
              <a:cs typeface="EB Garamond Medium"/>
              <a:sym typeface="EB Garamond Medium"/>
            </a:endParaRPr>
          </a:p>
          <a:p>
            <a:pPr algn="l" indent="-317500" lvl="0" marL="457200"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Knowing various commands of Github</a:t>
            </a:r>
            <a:endParaRPr>
              <a:solidFill>
                <a:schemeClr val="dk1"/>
              </a:solidFill>
              <a:latin typeface="EB Garamond Medium"/>
              <a:ea typeface="EB Garamond Medium"/>
              <a:cs typeface="EB Garamond Medium"/>
              <a:sym typeface="EB Garamond Medium"/>
            </a:endParaRPr>
          </a:p>
          <a:p>
            <a:pPr algn="l" indent="-317500" lvl="0" marL="457200"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a:latin typeface="EB Garamond Medium"/>
              <a:ea typeface="EB Garamond Medium"/>
              <a:cs typeface="EB Garamond Medium"/>
              <a:sym typeface="EB Garamond Medium"/>
            </a:endParaRPr>
          </a:p>
        </p:txBody>
      </p:sp>
      <p:sp>
        <p:nvSpPr>
          <p:cNvPr id="1048620" name="Google Shape;1849;p211"/>
          <p:cNvSpPr txBox="1"/>
          <p:nvPr/>
        </p:nvSpPr>
        <p:spPr>
          <a:xfrm>
            <a:off x="489475" y="2109255"/>
            <a:ext cx="4593600" cy="318600"/>
          </a:xfrm>
          <a:prstGeom prst="rect"/>
          <a:noFill/>
          <a:ln>
            <a:noFill/>
          </a:ln>
        </p:spPr>
        <p:txBody>
          <a:bodyPr anchor="t" anchorCtr="0" bIns="45700" lIns="91425" rIns="91425" spcFirstLastPara="1" tIns="45700" wrap="square">
            <a:noAutofit/>
          </a:bodyPr>
          <a:p>
            <a:pPr algn="l" indent="-317500" lvl="0" marL="457200" marR="0" rtl="0">
              <a:lnSpc>
                <a:spcPct val="100000"/>
              </a:lnSpc>
              <a:spcBef>
                <a:spcPts val="0"/>
              </a:spcBef>
              <a:spcAft>
                <a:spcPts val="0"/>
              </a:spcAft>
              <a:buClr>
                <a:schemeClr val="dk1"/>
              </a:buClr>
              <a:buSzPts val="1400"/>
              <a:buFont typeface="EB Garamond Medium"/>
              <a:buChar char="●"/>
            </a:pPr>
            <a:r>
              <a:rPr cap="none" i="0" lang="en-US" strike="noStrike" u="none">
                <a:solidFill>
                  <a:schemeClr val="dk1"/>
                </a:solidFill>
                <a:latin typeface="EB Garamond Medium"/>
                <a:ea typeface="EB Garamond Medium"/>
                <a:cs typeface="EB Garamond Medium"/>
                <a:sym typeface="EB Garamond Medium"/>
              </a:rPr>
              <a:t>100% Completion of the above tasks</a:t>
            </a:r>
            <a:endParaRPr>
              <a:latin typeface="EB Garamond Medium"/>
              <a:ea typeface="EB Garamond Medium"/>
              <a:cs typeface="EB Garamond Medium"/>
              <a:sym typeface="EB Garamond Medium"/>
            </a:endParaRPr>
          </a:p>
        </p:txBody>
      </p:sp>
      <p:sp>
        <p:nvSpPr>
          <p:cNvPr id="1048621" name="Google Shape;1850;p211"/>
          <p:cNvSpPr txBox="1"/>
          <p:nvPr/>
        </p:nvSpPr>
        <p:spPr>
          <a:xfrm>
            <a:off x="445780" y="2977068"/>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lt2"/>
                </a:solidFill>
                <a:latin typeface="Public Sans"/>
                <a:ea typeface="Public Sans"/>
                <a:cs typeface="Public Sans"/>
                <a:sym typeface="Public Sans"/>
              </a:rPr>
              <a:t>Learning </a:t>
            </a:r>
            <a:r>
              <a:rPr b="1" lang="en-US">
                <a:solidFill>
                  <a:schemeClr val="lt2"/>
                </a:solidFill>
                <a:latin typeface="Public Sans"/>
                <a:ea typeface="Public Sans"/>
                <a:cs typeface="Public Sans"/>
                <a:sym typeface="Public Sans"/>
              </a:rPr>
              <a:t>O</a:t>
            </a:r>
            <a:r>
              <a:rPr b="1" cap="none" sz="1400" i="0" lang="en-US" strike="noStrike" u="none">
                <a:solidFill>
                  <a:schemeClr val="lt2"/>
                </a:solidFill>
                <a:latin typeface="Public Sans"/>
                <a:ea typeface="Public Sans"/>
                <a:cs typeface="Public Sans"/>
                <a:sym typeface="Public Sans"/>
              </a:rPr>
              <a:t>utcome</a:t>
            </a:r>
          </a:p>
        </p:txBody>
      </p:sp>
      <p:sp>
        <p:nvSpPr>
          <p:cNvPr id="1048622" name="Google Shape;1851;p211"/>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800" i="0" lang="en-US" strike="noStrike" u="none">
                <a:solidFill>
                  <a:schemeClr val="dk2"/>
                </a:solidFill>
                <a:latin typeface="EB Garamond"/>
                <a:ea typeface="EB Garamond"/>
                <a:cs typeface="EB Garamond"/>
                <a:sym typeface="EB Garamond"/>
              </a:rPr>
              <a:t>Task - 1</a:t>
            </a:r>
            <a:endParaRPr b="1" sz="1800">
              <a:latin typeface="EB Garamond"/>
              <a:ea typeface="EB Garamond"/>
              <a:cs typeface="EB Garamond"/>
              <a:sym typeface="EB Garamond"/>
            </a:endParaRPr>
          </a:p>
        </p:txBody>
      </p:sp>
      <p:sp>
        <p:nvSpPr>
          <p:cNvPr id="1048623" name="Google Shape;1852;p211"/>
          <p:cNvSpPr txBox="1"/>
          <p:nvPr/>
        </p:nvSpPr>
        <p:spPr>
          <a:xfrm>
            <a:off x="489463" y="1821095"/>
            <a:ext cx="45936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600" i="0" lang="en-US" strike="noStrike" u="none">
                <a:solidFill>
                  <a:srgbClr val="0B5394"/>
                </a:solidFill>
                <a:latin typeface="EB Garamond"/>
                <a:ea typeface="EB Garamond"/>
                <a:cs typeface="EB Garamond"/>
                <a:sym typeface="EB Garamond"/>
              </a:rPr>
              <a:t>Evaluation Metric:</a:t>
            </a:r>
            <a:endParaRPr b="1" cap="none" sz="1600" i="0" strike="noStrike" u="none">
              <a:solidFill>
                <a:srgbClr val="0B5394"/>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59" name=""/>
        <p:cNvGrpSpPr/>
        <p:nvPr/>
      </p:nvGrpSpPr>
      <p:grpSpPr>
        <a:xfrm>
          <a:off x="0" y="0"/>
          <a:ext cx="0" cy="0"/>
          <a:chOff x="0" y="0"/>
          <a:chExt cx="0" cy="0"/>
        </a:xfrm>
      </p:grpSpPr>
      <p:sp>
        <p:nvSpPr>
          <p:cNvPr id="1048626" name="Title 3"/>
          <p:cNvSpPr>
            <a:spLocks noGrp="1"/>
          </p:cNvSpPr>
          <p:nvPr>
            <p:ph type="title"/>
          </p:nvPr>
        </p:nvSpPr>
        <p:spPr/>
        <p:txBody>
          <a:bodyPr>
            <a:normAutofit/>
          </a:bodyPr>
          <a:p>
            <a:r>
              <a:rPr dirty="0" lang="en-IN"/>
              <a:t>SRS for “</a:t>
            </a:r>
            <a:r>
              <a:rPr dirty="0" lang="en-US"/>
              <a:t>Money  Transfer “</a:t>
            </a:r>
            <a:endParaRPr dirty="0" lang="en-IN"/>
          </a:p>
        </p:txBody>
      </p:sp>
      <p:sp>
        <p:nvSpPr>
          <p:cNvPr id="1048627" name="Text Placeholder 4"/>
          <p:cNvSpPr>
            <a:spLocks noGrp="1"/>
          </p:cNvSpPr>
          <p:nvPr>
            <p:ph type="body" idx="1"/>
          </p:nvPr>
        </p:nvSpPr>
        <p:spPr/>
        <p:txBody>
          <a:bodyPr/>
          <a:p>
            <a:r>
              <a:rPr dirty="0" lang="en-IN"/>
              <a:t>Functional Requirements </a:t>
            </a:r>
          </a:p>
        </p:txBody>
      </p:sp>
      <p:sp>
        <p:nvSpPr>
          <p:cNvPr id="1048628" name="Text Placeholder 5"/>
          <p:cNvSpPr>
            <a:spLocks noGrp="1"/>
          </p:cNvSpPr>
          <p:nvPr>
            <p:ph type="body" idx="2"/>
          </p:nvPr>
        </p:nvSpPr>
        <p:spPr>
          <a:xfrm>
            <a:off x="868073" y="1309359"/>
            <a:ext cx="4722605" cy="3489151"/>
          </a:xfrm>
        </p:spPr>
        <p:txBody>
          <a:bodyPr>
            <a:normAutofit/>
          </a:bodyPr>
          <a:p>
            <a:pPr indent="0" marL="139700">
              <a:buNone/>
            </a:pPr>
            <a:r>
              <a:rPr dirty="0" lang="en-US"/>
              <a:t>✓  Module Name: </a:t>
            </a:r>
            <a:r>
              <a:rPr dirty="0" lang="en-US" err="1"/>
              <a:t>org.openbravo.module.remittance</a:t>
            </a:r>
            <a:r>
              <a:rPr dirty="0" lang="en-US"/>
              <a:t>
✓  Module Description: This module adds remittance support to the         existing APRM functionality.
✓   The provided </a:t>
            </a:r>
            <a:r>
              <a:rPr dirty="0" lang="en-US" err="1"/>
              <a:t>infraestructure</a:t>
            </a:r>
            <a:r>
              <a:rPr dirty="0" lang="en-US"/>
              <a:t> can be easily extended to manage different file generation formats such as the Spanish ones "</a:t>
            </a:r>
            <a:r>
              <a:rPr dirty="0" lang="en-US" err="1"/>
              <a:t>Cuaderno</a:t>
            </a:r>
            <a:r>
              <a:rPr dirty="0" lang="en-US"/>
              <a:t> 19", "</a:t>
            </a:r>
            <a:r>
              <a:rPr dirty="0" lang="en-US" err="1"/>
              <a:t>Cuarderno</a:t>
            </a:r>
            <a:r>
              <a:rPr dirty="0" lang="en-US"/>
              <a:t> 34" and "</a:t>
            </a:r>
            <a:r>
              <a:rPr dirty="0" lang="en-US" err="1"/>
              <a:t>Cuaderno</a:t>
            </a:r>
            <a:r>
              <a:rPr dirty="0" lang="en-US"/>
              <a:t> 58"
✓   Module Help: This module allows orders, invoices and payments to be included in a remittance. A remittance can be printed and later on sent to the bank for the bank to manage the payment/s.
This module support two remittance types. It is possible to "remit for discount" before the due date or to "remit for collection" on the due date.
</a:t>
            </a:r>
            <a:endParaRPr dirty="0"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60" name=""/>
        <p:cNvGrpSpPr/>
        <p:nvPr/>
      </p:nvGrpSpPr>
      <p:grpSpPr>
        <a:xfrm>
          <a:off x="0" y="0"/>
          <a:ext cx="0" cy="0"/>
          <a:chOff x="0" y="0"/>
          <a:chExt cx="0" cy="0"/>
        </a:xfrm>
      </p:grpSpPr>
      <p:sp>
        <p:nvSpPr>
          <p:cNvPr id="1048629" name="Text Placeholder 1"/>
          <p:cNvSpPr>
            <a:spLocks noGrp="1"/>
          </p:cNvSpPr>
          <p:nvPr>
            <p:ph type="body" idx="1"/>
          </p:nvPr>
        </p:nvSpPr>
        <p:spPr/>
        <p:txBody>
          <a:bodyPr/>
          <a:p>
            <a:endParaRPr lang="en-US"/>
          </a:p>
        </p:txBody>
      </p:sp>
      <p:sp>
        <p:nvSpPr>
          <p:cNvPr id="1048630" name="Text Placeholder 2"/>
          <p:cNvSpPr>
            <a:spLocks noGrp="1"/>
          </p:cNvSpPr>
          <p:nvPr>
            <p:ph type="body" idx="2"/>
          </p:nvPr>
        </p:nvSpPr>
        <p:spPr>
          <a:xfrm>
            <a:off x="462019" y="1501973"/>
            <a:ext cx="4946466" cy="2139553"/>
          </a:xfrm>
        </p:spPr>
        <p:txBody>
          <a:bodyPr>
            <a:normAutofit/>
          </a:bodyPr>
          <a:p>
            <a:r>
              <a:rPr dirty="0" lang="en-US"/>
              <a:t>It also provides the infrastructure to define a “remittance” file generation logic.
Dataset Description: this module includes a dataset named “Remittances </a:t>
            </a:r>
            <a:r>
              <a:rPr dirty="0" lang="en-US" err="1"/>
              <a:t>infraestructure</a:t>
            </a:r>
            <a:r>
              <a:rPr dirty="0" lang="en-US"/>
              <a:t>”, which creates:
a Remittance Type named “Printable Remittance”
a Payment Method named “Remittance”
and an Execution Process named “In Remittance”
License: </a:t>
            </a:r>
            <a:r>
              <a:rPr dirty="0" lang="en-US" err="1"/>
              <a:t>Openbravo</a:t>
            </a:r>
            <a:r>
              <a:rPr dirty="0" lang="en-US"/>
              <a:t> Public </a:t>
            </a:r>
            <a:r>
              <a:rPr dirty="0" lang="en-US" err="1"/>
              <a:t>Licens</a:t>
            </a:r>
            <a:endParaRPr dirty="0" lang="en-US"/>
          </a:p>
        </p:txBody>
      </p:sp>
      <p:sp>
        <p:nvSpPr>
          <p:cNvPr id="1048631" name="Title 3"/>
          <p:cNvSpPr>
            <a:spLocks noGrp="1"/>
          </p:cNvSpPr>
          <p:nvPr>
            <p:ph type="title"/>
          </p:nvPr>
        </p:nvSpPr>
        <p:spPr/>
        <p:txBody>
          <a:bodyPr/>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61" name=""/>
        <p:cNvGrpSpPr/>
        <p:nvPr/>
      </p:nvGrpSpPr>
      <p:grpSpPr>
        <a:xfrm>
          <a:off x="0" y="0"/>
          <a:ext cx="0" cy="0"/>
          <a:chOff x="0" y="0"/>
          <a:chExt cx="0" cy="0"/>
        </a:xfrm>
      </p:grpSpPr>
      <p:sp>
        <p:nvSpPr>
          <p:cNvPr id="1048632" name="Title 3"/>
          <p:cNvSpPr>
            <a:spLocks noGrp="1"/>
          </p:cNvSpPr>
          <p:nvPr>
            <p:ph type="title"/>
          </p:nvPr>
        </p:nvSpPr>
        <p:spPr/>
        <p:txBody>
          <a:bodyPr>
            <a:normAutofit/>
          </a:bodyPr>
          <a:p>
            <a:r>
              <a:rPr dirty="0" lang="en-IN"/>
              <a:t>SRS for “</a:t>
            </a:r>
            <a:r>
              <a:rPr dirty="0" lang="en-US"/>
              <a:t>Money Transfer “</a:t>
            </a:r>
            <a:endParaRPr dirty="0" lang="en-IN"/>
          </a:p>
        </p:txBody>
      </p:sp>
      <p:sp>
        <p:nvSpPr>
          <p:cNvPr id="1048633" name="Text Placeholder 4"/>
          <p:cNvSpPr>
            <a:spLocks noGrp="1"/>
          </p:cNvSpPr>
          <p:nvPr>
            <p:ph type="body" idx="1"/>
          </p:nvPr>
        </p:nvSpPr>
        <p:spPr/>
        <p:txBody>
          <a:bodyPr/>
          <a:p>
            <a:r>
              <a:rPr dirty="0" lang="en-IN"/>
              <a:t>Non Functional Requirements </a:t>
            </a:r>
          </a:p>
        </p:txBody>
      </p:sp>
      <p:sp>
        <p:nvSpPr>
          <p:cNvPr id="1048634" name="Text Placeholder 5"/>
          <p:cNvSpPr>
            <a:spLocks noGrp="1"/>
          </p:cNvSpPr>
          <p:nvPr>
            <p:ph type="body" idx="2"/>
          </p:nvPr>
        </p:nvSpPr>
        <p:spPr>
          <a:xfrm>
            <a:off x="1197089" y="1442357"/>
            <a:ext cx="4613161" cy="3356153"/>
          </a:xfrm>
        </p:spPr>
        <p:txBody>
          <a:bodyPr>
            <a:normAutofit/>
          </a:bodyPr>
          <a:p>
            <a:pPr indent="0" marL="139700">
              <a:buNone/>
            </a:pPr>
            <a:r>
              <a:rPr dirty="0" lang="en-US"/>
              <a:t>✓  In competing situations time-to-market, robustness, and </a:t>
            </a:r>
          </a:p>
          <a:p>
            <a:pPr indent="0" marL="139700">
              <a:buNone/>
            </a:pPr>
            <a:r>
              <a:rPr dirty="0" lang="en-US"/>
              <a:t>quality are some of the components which are critical </a:t>
            </a:r>
          </a:p>
          <a:p>
            <a:pPr indent="0" marL="139700">
              <a:buNone/>
            </a:pPr>
            <a:r>
              <a:rPr dirty="0" lang="en-US"/>
              <a:t>for measuring the success of system.  </a:t>
            </a:r>
          </a:p>
          <a:p>
            <a:pPr indent="0" marL="139700">
              <a:buNone/>
            </a:pPr>
            <a:r>
              <a:rPr dirty="0" lang="en-US"/>
              <a:t>✓ As the business requirements are changing rapidly there is a need to change and develop.</a:t>
            </a:r>
          </a:p>
          <a:p>
            <a:pPr indent="0" marL="139700">
              <a:buNone/>
            </a:pPr>
            <a:r>
              <a:rPr dirty="0" lang="en-US"/>
              <a:t>✓ In the system development process requirement specification is the important and significant step to be considered.</a:t>
            </a:r>
          </a:p>
          <a:p>
            <a:pPr indent="0" marL="139700">
              <a:buNone/>
            </a:pPr>
            <a:r>
              <a:rPr dirty="0" lang="en-US"/>
              <a:t>✓ Subsequently, there is a strong need to formulate the methodologies and standards by which one can capture the requirements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62" name=""/>
        <p:cNvGrpSpPr/>
        <p:nvPr/>
      </p:nvGrpSpPr>
      <p:grpSpPr>
        <a:xfrm>
          <a:off x="0" y="0"/>
          <a:ext cx="0" cy="0"/>
          <a:chOff x="0" y="0"/>
          <a:chExt cx="0" cy="0"/>
        </a:xfrm>
      </p:grpSpPr>
      <p:sp>
        <p:nvSpPr>
          <p:cNvPr id="1048635" name="Title 3"/>
          <p:cNvSpPr>
            <a:spLocks noGrp="1"/>
          </p:cNvSpPr>
          <p:nvPr>
            <p:ph type="title"/>
          </p:nvPr>
        </p:nvSpPr>
        <p:spPr/>
        <p:txBody>
          <a:bodyPr>
            <a:normAutofit/>
          </a:bodyPr>
          <a:p>
            <a:r>
              <a:rPr dirty="0" lang="en-IN"/>
              <a:t>SRS for “</a:t>
            </a:r>
            <a:r>
              <a:rPr dirty="0" lang="en-US"/>
              <a:t>Money Transfer “</a:t>
            </a:r>
            <a:endParaRPr dirty="0" lang="en-IN"/>
          </a:p>
        </p:txBody>
      </p:sp>
      <p:sp>
        <p:nvSpPr>
          <p:cNvPr id="1048636" name="Text Placeholder 4"/>
          <p:cNvSpPr>
            <a:spLocks noGrp="1"/>
          </p:cNvSpPr>
          <p:nvPr>
            <p:ph type="body" idx="1"/>
          </p:nvPr>
        </p:nvSpPr>
        <p:spPr/>
        <p:txBody>
          <a:bodyPr/>
          <a:p>
            <a:r>
              <a:rPr dirty="0" lang="en-IN"/>
              <a:t>Software Requirements</a:t>
            </a:r>
          </a:p>
        </p:txBody>
      </p:sp>
      <p:sp>
        <p:nvSpPr>
          <p:cNvPr id="1048637" name="Text Placeholder 5"/>
          <p:cNvSpPr>
            <a:spLocks noGrp="1"/>
          </p:cNvSpPr>
          <p:nvPr>
            <p:ph type="body" idx="2"/>
          </p:nvPr>
        </p:nvSpPr>
        <p:spPr>
          <a:xfrm>
            <a:off x="954016" y="1309359"/>
            <a:ext cx="3761427" cy="3489151"/>
          </a:xfrm>
        </p:spPr>
        <p:txBody>
          <a:bodyPr/>
          <a:p>
            <a:r>
              <a:rPr dirty="0" lang="en-IN"/>
              <a:t>Before the development of an app like Revolut, let’s start with the basics. Money transfer systems provide their users with such functionality as:</a:t>
            </a:r>
            <a:endParaRPr dirty="0" lang="en-IN"/>
          </a:p>
          <a:p>
            <a:r>
              <a:rPr dirty="0" lang="en-IN"/>
              <a:t>Ability to manage different types of transfers</a:t>
            </a:r>
            <a:endParaRPr dirty="0" lang="en-IN"/>
          </a:p>
          <a:p>
            <a:r>
              <a:rPr dirty="0" lang="en-IN"/>
              <a:t>Support for multiple countries, languages, and currencies</a:t>
            </a:r>
            <a:endParaRPr dirty="0" lang="en-IN"/>
          </a:p>
          <a:p>
            <a:r>
              <a:rPr dirty="0" lang="en-IN"/>
              <a:t>Integrated security and privacy standards and regulations</a:t>
            </a:r>
            <a:endParaRPr dirty="0" lang="en-IN"/>
          </a:p>
          <a:p>
            <a:r>
              <a:rPr dirty="0" lang="en-IN"/>
              <a:t>Availability of several money transfer options, such as online and mobile transfers</a:t>
            </a:r>
            <a:endParaRPr dirty="0" lang="en-IN"/>
          </a:p>
          <a:p>
            <a:r>
              <a:rPr dirty="0" lang="en-IN"/>
              <a:t>Integration with fraud protection software and anti-money laundering software</a:t>
            </a:r>
            <a:endParaRPr dirty="0" lang="en-IN"/>
          </a:p>
          <a:p>
            <a:r>
              <a:rPr dirty="0" lang="en-IN"/>
              <a:t>Transaction fee tracking</a:t>
            </a:r>
            <a:endParaRPr dirty="0" lang="en-IN"/>
          </a:p>
          <a:p>
            <a:r>
              <a:rPr dirty="0" lang="en-IN"/>
              <a:t>Foreign exchange software integration</a:t>
            </a:r>
            <a:endParaRPr dirty="0"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47" name=""/>
        <p:cNvGrpSpPr/>
        <p:nvPr/>
      </p:nvGrpSpPr>
      <p:grpSpPr>
        <a:xfrm>
          <a:off x="0" y="0"/>
          <a:ext cx="0" cy="0"/>
          <a:chOff x="0" y="0"/>
          <a:chExt cx="0" cy="0"/>
        </a:xfrm>
      </p:grpSpPr>
      <p:sp>
        <p:nvSpPr>
          <p:cNvPr id="1048602" name="Title 3"/>
          <p:cNvSpPr>
            <a:spLocks noGrp="1"/>
          </p:cNvSpPr>
          <p:nvPr>
            <p:ph type="title"/>
          </p:nvPr>
        </p:nvSpPr>
        <p:spPr/>
        <p:txBody>
          <a:bodyPr>
            <a:normAutofit/>
          </a:bodyPr>
          <a:p>
            <a:r>
              <a:rPr dirty="0" lang="en-IN"/>
              <a:t>SRS for</a:t>
            </a:r>
            <a:r>
              <a:rPr dirty="0" lang="en-IN"/>
              <a:t> </a:t>
            </a:r>
            <a:r>
              <a:rPr dirty="0" lang="en-US"/>
              <a:t>"</a:t>
            </a:r>
            <a:r>
              <a:rPr dirty="0" lang="en-US"/>
              <a:t>M</a:t>
            </a:r>
            <a:r>
              <a:rPr dirty="0" lang="en-US"/>
              <a:t>o</a:t>
            </a:r>
            <a:r>
              <a:rPr dirty="0" lang="en-US"/>
              <a:t>n</a:t>
            </a:r>
            <a:r>
              <a:rPr dirty="0" lang="en-US"/>
              <a:t>e</a:t>
            </a:r>
            <a:r>
              <a:rPr dirty="0" lang="en-US"/>
              <a:t>y</a:t>
            </a:r>
            <a:r>
              <a:rPr dirty="0" lang="en-US"/>
              <a:t> </a:t>
            </a:r>
            <a:r>
              <a:rPr dirty="0" lang="en-US"/>
              <a:t>t</a:t>
            </a:r>
            <a:r>
              <a:rPr dirty="0" lang="en-US"/>
              <a:t>r</a:t>
            </a:r>
            <a:r>
              <a:rPr dirty="0" lang="en-US"/>
              <a:t>a</a:t>
            </a:r>
            <a:r>
              <a:rPr dirty="0" lang="en-US"/>
              <a:t>nsfer </a:t>
            </a:r>
            <a:r>
              <a:rPr dirty="0" lang="en-US"/>
              <a:t>"</a:t>
            </a:r>
            <a:endParaRPr altLang="en-US" lang="zh-CN"/>
          </a:p>
        </p:txBody>
      </p:sp>
      <p:sp>
        <p:nvSpPr>
          <p:cNvPr id="1048603" name="Text Placeholder 4"/>
          <p:cNvSpPr>
            <a:spLocks noGrp="1"/>
          </p:cNvSpPr>
          <p:nvPr>
            <p:ph type="body" idx="1"/>
          </p:nvPr>
        </p:nvSpPr>
        <p:spPr/>
        <p:txBody>
          <a:bodyPr/>
          <a:p>
            <a:r>
              <a:rPr dirty="0" lang="en-IN"/>
              <a:t>Hardware Requirements</a:t>
            </a:r>
          </a:p>
        </p:txBody>
      </p:sp>
      <p:sp>
        <p:nvSpPr>
          <p:cNvPr id="1048604" name="Text Placeholder 5"/>
          <p:cNvSpPr>
            <a:spLocks noGrp="1"/>
          </p:cNvSpPr>
          <p:nvPr>
            <p:ph type="body" idx="2"/>
          </p:nvPr>
        </p:nvSpPr>
        <p:spPr>
          <a:xfrm>
            <a:off x="889073" y="1194361"/>
            <a:ext cx="4758640" cy="2593594"/>
          </a:xfrm>
        </p:spPr>
        <p:txBody>
          <a:bodyPr/>
          <a:p>
            <a:r>
              <a:rPr dirty="0" lang="en-IN"/>
              <a:t>HARDWARE REQUIREMENT</a:t>
            </a:r>
            <a:endParaRPr dirty="0" lang="en-IN"/>
          </a:p>
          <a:p>
            <a:r>
              <a:rPr dirty="0" lang="en-IN"/>
              <a:t>     Hardware refers to the physical components of a computer system which can be seen and touched. The hardware required to ensure the proper running of the package developed are as follows:</a:t>
            </a:r>
            <a:endParaRPr dirty="0" lang="en-IN"/>
          </a:p>
          <a:p>
            <a:r>
              <a:rPr dirty="0" lang="en-IN"/>
              <a:t> </a:t>
            </a:r>
            <a:endParaRPr dirty="0" lang="en-IN"/>
          </a:p>
          <a:p>
            <a:r>
              <a:rPr dirty="0" lang="en-IN"/>
              <a:t>✓An internet ready computer system.</a:t>
            </a:r>
            <a:endParaRPr dirty="0" lang="en-IN"/>
          </a:p>
          <a:p>
            <a:r>
              <a:rPr dirty="0" lang="en-IN"/>
              <a:t> </a:t>
            </a:r>
            <a:endParaRPr dirty="0" lang="en-IN"/>
          </a:p>
          <a:p>
            <a:r>
              <a:rPr dirty="0" lang="en-IN"/>
              <a:t>✓A Pentium or AMD processor with clock speed of 512Mhz</a:t>
            </a:r>
            <a:endParaRPr dirty="0" lang="en-IN"/>
          </a:p>
          <a:p>
            <a:r>
              <a:rPr dirty="0" lang="en-IN"/>
              <a:t> </a:t>
            </a:r>
            <a:endParaRPr dirty="0" lang="en-IN"/>
          </a:p>
          <a:p>
            <a:r>
              <a:rPr dirty="0" lang="en-IN"/>
              <a:t>✓A RAM size of at least 128 MB</a:t>
            </a:r>
            <a:endParaRPr dirty="0" lang="en-IN"/>
          </a:p>
          <a:p>
            <a:r>
              <a:rPr dirty="0" lang="en-IN"/>
              <a:t> </a:t>
            </a:r>
            <a:endParaRPr dirty="0" lang="en-IN"/>
          </a:p>
          <a:p>
            <a:r>
              <a:rPr dirty="0" lang="en-IN"/>
              <a:t>✓A hard disk capacity of at least 10 GB</a:t>
            </a:r>
            <a:endParaRPr dirty="0" lang="en-IN"/>
          </a:p>
          <a:p>
            <a:r>
              <a:rPr dirty="0" lang="en-IN"/>
              <a:t> </a:t>
            </a:r>
            <a:endParaRPr dirty="0" lang="en-IN"/>
          </a:p>
          <a:p>
            <a:r>
              <a:rPr dirty="0" lang="en-IN"/>
              <a:t>✓An SVGA color monitor</a:t>
            </a:r>
            <a:endParaRPr dirty="0"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3" name="Shape 1857"/>
        <p:cNvGrpSpPr/>
        <p:nvPr/>
      </p:nvGrpSpPr>
      <p:grpSpPr>
        <a:xfrm>
          <a:off x="0" y="0"/>
          <a:ext cx="0" cy="0"/>
          <a:chOff x="0" y="0"/>
          <a:chExt cx="0" cy="0"/>
        </a:xfrm>
      </p:grpSpPr>
      <p:sp>
        <p:nvSpPr>
          <p:cNvPr id="1048589" name="Google Shape;1858;g2139e008f02_0_0"/>
          <p:cNvSpPr txBox="1"/>
          <p:nvPr/>
        </p:nvSpPr>
        <p:spPr>
          <a:xfrm>
            <a:off x="445779" y="237121"/>
            <a:ext cx="26298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sz="1800" lang="en-US">
                <a:solidFill>
                  <a:schemeClr val="dk2"/>
                </a:solidFill>
                <a:latin typeface="EB Garamond"/>
                <a:ea typeface="EB Garamond"/>
                <a:cs typeface="EB Garamond"/>
                <a:sym typeface="EB Garamond"/>
              </a:rPr>
              <a:t>Step-Wise Description</a:t>
            </a:r>
            <a:endParaRPr b="1" sz="1800">
              <a:latin typeface="EB Garamond"/>
              <a:ea typeface="EB Garamond"/>
              <a:cs typeface="EB Garamond"/>
              <a:sym typeface="EB Garamond"/>
            </a:endParaRPr>
          </a:p>
        </p:txBody>
      </p:sp>
      <p:pic>
        <p:nvPicPr>
          <p:cNvPr id="2097159" name="Google Shape;1859;g2139e008f02_0_0"/>
          <p:cNvPicPr preferRelativeResize="0">
            <a:picLocks/>
          </p:cNvPicPr>
          <p:nvPr/>
        </p:nvPicPr>
        <p:blipFill rotWithShape="1">
          <a:blip xmlns:r="http://schemas.openxmlformats.org/officeDocument/2006/relationships" r:embed="rId1">
            <a:alphaModFix/>
          </a:blip>
          <a:srcRect l="-65210" t="3320" r="65210" b="-3320"/>
          <a:stretch>
            <a:fillRect/>
          </a:stretch>
        </p:blipFill>
        <p:spPr>
          <a:xfrm>
            <a:off x="0" y="0"/>
            <a:ext cx="9144000" cy="5143500"/>
          </a:xfrm>
          <a:prstGeom prst="rect"/>
          <a:noFill/>
          <a:ln>
            <a:noFill/>
          </a:ln>
        </p:spPr>
      </p:pic>
      <p:sp>
        <p:nvSpPr>
          <p:cNvPr id="1048590" name="Google Shape;1860;g2139e008f02_0_0"/>
          <p:cNvSpPr txBox="1"/>
          <p:nvPr/>
        </p:nvSpPr>
        <p:spPr>
          <a:xfrm>
            <a:off x="546804" y="2927121"/>
            <a:ext cx="26298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sz="1800" lang="en-US">
                <a:solidFill>
                  <a:schemeClr val="lt2"/>
                </a:solidFill>
                <a:latin typeface="EB Garamond"/>
                <a:ea typeface="EB Garamond"/>
                <a:cs typeface="EB Garamond"/>
                <a:sym typeface="EB Garamond"/>
              </a:rPr>
              <a:t>Summary of your task</a:t>
            </a:r>
            <a:endParaRPr b="1" sz="1800">
              <a:solidFill>
                <a:schemeClr val="lt2"/>
              </a:solidFill>
              <a:latin typeface="EB Garamond"/>
              <a:ea typeface="EB Garamond"/>
              <a:cs typeface="EB Garamond"/>
              <a:sym typeface="EB Garamond"/>
            </a:endParaRPr>
          </a:p>
        </p:txBody>
      </p:sp>
      <p:sp>
        <p:nvSpPr>
          <p:cNvPr id="1048591" name=""/>
          <p:cNvSpPr txBox="1"/>
          <p:nvPr/>
        </p:nvSpPr>
        <p:spPr>
          <a:xfrm>
            <a:off x="1000376" y="555721"/>
            <a:ext cx="6557004" cy="434340"/>
          </a:xfrm>
          <a:prstGeom prst="rect"/>
        </p:spPr>
        <p:txBody>
          <a:bodyPr rtlCol="0" wrap="square">
            <a:spAutoFit/>
          </a:bodyPr>
          <a:p>
            <a:r>
              <a:rPr sz="2800" lang="en-US">
                <a:solidFill>
                  <a:srgbClr val="000000"/>
                </a:solidFill>
              </a:rPr>
              <a:t>S</a:t>
            </a:r>
            <a:r>
              <a:rPr sz="2800" lang="en-US">
                <a:solidFill>
                  <a:srgbClr val="000000"/>
                </a:solidFill>
              </a:rPr>
              <a:t>t</a:t>
            </a:r>
            <a:r>
              <a:rPr sz="2800" lang="en-US">
                <a:solidFill>
                  <a:srgbClr val="000000"/>
                </a:solidFill>
              </a:rPr>
              <a:t>e</a:t>
            </a:r>
            <a:r>
              <a:rPr sz="2800" lang="en-US">
                <a:solidFill>
                  <a:srgbClr val="000000"/>
                </a:solidFill>
              </a:rPr>
              <a:t>p</a:t>
            </a:r>
            <a:r>
              <a:rPr sz="2800" lang="en-US">
                <a:solidFill>
                  <a:srgbClr val="000000"/>
                </a:solidFill>
              </a:rPr>
              <a:t>1</a:t>
            </a:r>
            <a:r>
              <a:rPr sz="2800" lang="en-US">
                <a:solidFill>
                  <a:srgbClr val="000000"/>
                </a:solidFill>
              </a:rPr>
              <a:t>:</a:t>
            </a:r>
            <a:r>
              <a:rPr sz="2800" lang="en-US">
                <a:solidFill>
                  <a:srgbClr val="000000"/>
                </a:solidFill>
              </a:rPr>
              <a:t> </a:t>
            </a:r>
            <a:r>
              <a:rPr sz="2800" lang="en-US">
                <a:solidFill>
                  <a:srgbClr val="000000"/>
                </a:solidFill>
              </a:rPr>
              <a:t>S</a:t>
            </a:r>
            <a:r>
              <a:rPr sz="2800" lang="en-US">
                <a:solidFill>
                  <a:srgbClr val="000000"/>
                </a:solidFill>
              </a:rPr>
              <a:t>et</a:t>
            </a:r>
            <a:r>
              <a:rPr sz="2800" lang="en-US">
                <a:solidFill>
                  <a:srgbClr val="000000"/>
                </a:solidFill>
              </a:rPr>
              <a:t> up</a:t>
            </a:r>
            <a:r>
              <a:rPr sz="2800" lang="en-US">
                <a:solidFill>
                  <a:srgbClr val="000000"/>
                </a:solidFill>
              </a:rPr>
              <a:t> </a:t>
            </a:r>
            <a:r>
              <a:rPr sz="2800" lang="en-US">
                <a:solidFill>
                  <a:srgbClr val="000000"/>
                </a:solidFill>
              </a:rPr>
              <a:t>your</a:t>
            </a:r>
            <a:r>
              <a:rPr sz="2800" lang="en-US">
                <a:solidFill>
                  <a:srgbClr val="000000"/>
                </a:solidFill>
              </a:rPr>
              <a:t> transfer</a:t>
            </a:r>
            <a:r>
              <a:rPr sz="2800" lang="en-US">
                <a:solidFill>
                  <a:srgbClr val="000000"/>
                </a:solidFill>
              </a:rPr>
              <a:t> on</a:t>
            </a:r>
            <a:r>
              <a:rPr sz="2800" lang="en-US">
                <a:solidFill>
                  <a:srgbClr val="000000"/>
                </a:solidFill>
              </a:rPr>
              <a:t> w</a:t>
            </a:r>
            <a:r>
              <a:rPr sz="2800" lang="en-US">
                <a:solidFill>
                  <a:srgbClr val="000000"/>
                </a:solidFill>
              </a:rPr>
              <a:t>ise</a:t>
            </a:r>
            <a:endParaRPr sz="2800" lang="en-GB">
              <a:solidFill>
                <a:srgbClr val="000000"/>
              </a:solidFill>
            </a:endParaRPr>
          </a:p>
        </p:txBody>
      </p:sp>
      <p:sp>
        <p:nvSpPr>
          <p:cNvPr id="1048592" name=""/>
          <p:cNvSpPr txBox="1"/>
          <p:nvPr/>
        </p:nvSpPr>
        <p:spPr>
          <a:xfrm>
            <a:off x="1000375" y="990061"/>
            <a:ext cx="5850880" cy="434340"/>
          </a:xfrm>
          <a:prstGeom prst="rect"/>
        </p:spPr>
        <p:txBody>
          <a:bodyPr rtlCol="0" wrap="square">
            <a:spAutoFit/>
          </a:bodyPr>
          <a:p>
            <a:r>
              <a:rPr sz="2800" lang="en-US">
                <a:solidFill>
                  <a:srgbClr val="000000"/>
                </a:solidFill>
              </a:rPr>
              <a:t>S</a:t>
            </a:r>
            <a:r>
              <a:rPr sz="2800" lang="en-US">
                <a:solidFill>
                  <a:srgbClr val="000000"/>
                </a:solidFill>
              </a:rPr>
              <a:t>t</a:t>
            </a:r>
            <a:r>
              <a:rPr sz="2800" lang="en-US">
                <a:solidFill>
                  <a:srgbClr val="000000"/>
                </a:solidFill>
              </a:rPr>
              <a:t>e</a:t>
            </a:r>
            <a:r>
              <a:rPr sz="2800" lang="en-US">
                <a:solidFill>
                  <a:srgbClr val="000000"/>
                </a:solidFill>
              </a:rPr>
              <a:t>p</a:t>
            </a:r>
            <a:r>
              <a:rPr sz="2800" lang="en-US">
                <a:solidFill>
                  <a:srgbClr val="000000"/>
                </a:solidFill>
              </a:rPr>
              <a:t>2</a:t>
            </a:r>
            <a:r>
              <a:rPr sz="2800" lang="en-US">
                <a:solidFill>
                  <a:srgbClr val="000000"/>
                </a:solidFill>
              </a:rPr>
              <a:t>:</a:t>
            </a:r>
            <a:r>
              <a:rPr sz="2800" lang="en-US">
                <a:solidFill>
                  <a:srgbClr val="000000"/>
                </a:solidFill>
              </a:rPr>
              <a:t> </a:t>
            </a:r>
            <a:r>
              <a:rPr sz="2800" lang="en-US">
                <a:solidFill>
                  <a:srgbClr val="000000"/>
                </a:solidFill>
              </a:rPr>
              <a:t>c</a:t>
            </a:r>
            <a:r>
              <a:rPr sz="2800" lang="en-US">
                <a:solidFill>
                  <a:srgbClr val="000000"/>
                </a:solidFill>
              </a:rPr>
              <a:t>h</a:t>
            </a:r>
            <a:r>
              <a:rPr sz="2800" lang="en-US">
                <a:solidFill>
                  <a:srgbClr val="000000"/>
                </a:solidFill>
              </a:rPr>
              <a:t>o</a:t>
            </a:r>
            <a:r>
              <a:rPr sz="2800" lang="en-US">
                <a:solidFill>
                  <a:srgbClr val="000000"/>
                </a:solidFill>
              </a:rPr>
              <a:t>o</a:t>
            </a:r>
            <a:r>
              <a:rPr sz="2800" lang="en-US">
                <a:solidFill>
                  <a:srgbClr val="000000"/>
                </a:solidFill>
              </a:rPr>
              <a:t>s</a:t>
            </a:r>
            <a:r>
              <a:rPr sz="2800" lang="en-US">
                <a:solidFill>
                  <a:srgbClr val="000000"/>
                </a:solidFill>
              </a:rPr>
              <a:t>e</a:t>
            </a:r>
            <a:r>
              <a:rPr sz="2800" lang="en-US">
                <a:solidFill>
                  <a:srgbClr val="000000"/>
                </a:solidFill>
              </a:rPr>
              <a:t> </a:t>
            </a:r>
            <a:r>
              <a:rPr sz="2800" lang="en-US">
                <a:solidFill>
                  <a:srgbClr val="000000"/>
                </a:solidFill>
              </a:rPr>
              <a:t>b</a:t>
            </a:r>
            <a:r>
              <a:rPr sz="2800" lang="en-US">
                <a:solidFill>
                  <a:srgbClr val="000000"/>
                </a:solidFill>
              </a:rPr>
              <a:t>a</a:t>
            </a:r>
            <a:r>
              <a:rPr sz="2800" lang="en-US">
                <a:solidFill>
                  <a:srgbClr val="000000"/>
                </a:solidFill>
              </a:rPr>
              <a:t>n</a:t>
            </a:r>
            <a:r>
              <a:rPr sz="2800" lang="en-US">
                <a:solidFill>
                  <a:srgbClr val="000000"/>
                </a:solidFill>
              </a:rPr>
              <a:t>k</a:t>
            </a:r>
            <a:r>
              <a:rPr sz="2800" lang="en-US">
                <a:solidFill>
                  <a:srgbClr val="000000"/>
                </a:solidFill>
              </a:rPr>
              <a:t> </a:t>
            </a:r>
            <a:r>
              <a:rPr sz="2800" lang="en-US">
                <a:solidFill>
                  <a:srgbClr val="000000"/>
                </a:solidFill>
              </a:rPr>
              <a:t>t</a:t>
            </a:r>
            <a:r>
              <a:rPr sz="2800" lang="en-US">
                <a:solidFill>
                  <a:srgbClr val="000000"/>
                </a:solidFill>
              </a:rPr>
              <a:t>r</a:t>
            </a:r>
            <a:r>
              <a:rPr sz="2800" lang="en-US">
                <a:solidFill>
                  <a:srgbClr val="000000"/>
                </a:solidFill>
              </a:rPr>
              <a:t>a</a:t>
            </a:r>
            <a:r>
              <a:rPr sz="2800" lang="en-US">
                <a:solidFill>
                  <a:srgbClr val="000000"/>
                </a:solidFill>
              </a:rPr>
              <a:t>n</a:t>
            </a:r>
            <a:r>
              <a:rPr sz="2800" lang="en-US">
                <a:solidFill>
                  <a:srgbClr val="000000"/>
                </a:solidFill>
              </a:rPr>
              <a:t>f</a:t>
            </a:r>
            <a:r>
              <a:rPr sz="2800" lang="en-US">
                <a:solidFill>
                  <a:srgbClr val="000000"/>
                </a:solidFill>
              </a:rPr>
              <a:t>e</a:t>
            </a:r>
            <a:r>
              <a:rPr sz="2800" lang="en-US">
                <a:solidFill>
                  <a:srgbClr val="000000"/>
                </a:solidFill>
              </a:rPr>
              <a:t>r</a:t>
            </a:r>
            <a:r>
              <a:rPr sz="2800" lang="en-US">
                <a:solidFill>
                  <a:srgbClr val="000000"/>
                </a:solidFill>
              </a:rPr>
              <a:t> </a:t>
            </a:r>
            <a:r>
              <a:rPr sz="2800" lang="en-US">
                <a:solidFill>
                  <a:srgbClr val="000000"/>
                </a:solidFill>
              </a:rPr>
              <a:t>a</a:t>
            </a:r>
            <a:r>
              <a:rPr sz="2800" lang="en-US">
                <a:solidFill>
                  <a:srgbClr val="000000"/>
                </a:solidFill>
              </a:rPr>
              <a:t>t</a:t>
            </a:r>
            <a:r>
              <a:rPr sz="2800" lang="en-US">
                <a:solidFill>
                  <a:srgbClr val="000000"/>
                </a:solidFill>
              </a:rPr>
              <a:t> </a:t>
            </a:r>
            <a:r>
              <a:rPr sz="2800" lang="en-US">
                <a:solidFill>
                  <a:srgbClr val="000000"/>
                </a:solidFill>
              </a:rPr>
              <a:t>t</a:t>
            </a:r>
            <a:r>
              <a:rPr sz="2800" lang="en-US">
                <a:solidFill>
                  <a:srgbClr val="000000"/>
                </a:solidFill>
              </a:rPr>
              <a:t>h</a:t>
            </a:r>
            <a:r>
              <a:rPr sz="2800" lang="en-US">
                <a:solidFill>
                  <a:srgbClr val="000000"/>
                </a:solidFill>
              </a:rPr>
              <a:t>e</a:t>
            </a:r>
            <a:r>
              <a:rPr sz="2800" lang="en-US">
                <a:solidFill>
                  <a:srgbClr val="000000"/>
                </a:solidFill>
              </a:rPr>
              <a:t> </a:t>
            </a:r>
            <a:r>
              <a:rPr sz="2800" lang="en-US">
                <a:solidFill>
                  <a:srgbClr val="000000"/>
                </a:solidFill>
              </a:rPr>
              <a:t>p</a:t>
            </a:r>
            <a:r>
              <a:rPr sz="2800" lang="en-US">
                <a:solidFill>
                  <a:srgbClr val="000000"/>
                </a:solidFill>
              </a:rPr>
              <a:t>a</a:t>
            </a:r>
            <a:r>
              <a:rPr sz="2800" lang="en-US">
                <a:solidFill>
                  <a:srgbClr val="000000"/>
                </a:solidFill>
              </a:rPr>
              <a:t>y</a:t>
            </a:r>
            <a:r>
              <a:rPr sz="2800" lang="en-US">
                <a:solidFill>
                  <a:srgbClr val="000000"/>
                </a:solidFill>
              </a:rPr>
              <a:t>ment </a:t>
            </a:r>
            <a:r>
              <a:rPr sz="2800" lang="en-US">
                <a:solidFill>
                  <a:srgbClr val="000000"/>
                </a:solidFill>
              </a:rPr>
              <a:t>s</a:t>
            </a:r>
            <a:r>
              <a:rPr sz="2800" lang="en-US">
                <a:solidFill>
                  <a:srgbClr val="000000"/>
                </a:solidFill>
              </a:rPr>
              <a:t>t</a:t>
            </a:r>
            <a:r>
              <a:rPr sz="2800" lang="en-US">
                <a:solidFill>
                  <a:srgbClr val="000000"/>
                </a:solidFill>
              </a:rPr>
              <a:t>e</a:t>
            </a:r>
            <a:r>
              <a:rPr sz="2800" lang="en-US">
                <a:solidFill>
                  <a:srgbClr val="000000"/>
                </a:solidFill>
              </a:rPr>
              <a:t>p</a:t>
            </a:r>
            <a:endParaRPr sz="2800" lang="en-GB">
              <a:solidFill>
                <a:srgbClr val="000000"/>
              </a:solidFill>
            </a:endParaRPr>
          </a:p>
        </p:txBody>
      </p:sp>
      <p:sp>
        <p:nvSpPr>
          <p:cNvPr id="1048593" name=""/>
          <p:cNvSpPr txBox="1"/>
          <p:nvPr/>
        </p:nvSpPr>
        <p:spPr>
          <a:xfrm>
            <a:off x="1000376" y="1424401"/>
            <a:ext cx="5879022" cy="777240"/>
          </a:xfrm>
          <a:prstGeom prst="rect"/>
        </p:spPr>
        <p:txBody>
          <a:bodyPr rtlCol="0" wrap="square">
            <a:spAutoFit/>
          </a:bodyPr>
          <a:p>
            <a:r>
              <a:rPr sz="2800" lang="en-US">
                <a:solidFill>
                  <a:srgbClr val="000000"/>
                </a:solidFill>
              </a:rPr>
              <a:t>S</a:t>
            </a:r>
            <a:r>
              <a:rPr sz="2800" lang="en-US">
                <a:solidFill>
                  <a:srgbClr val="000000"/>
                </a:solidFill>
              </a:rPr>
              <a:t>t</a:t>
            </a:r>
            <a:r>
              <a:rPr sz="2800" lang="en-US">
                <a:solidFill>
                  <a:srgbClr val="000000"/>
                </a:solidFill>
              </a:rPr>
              <a:t>e</a:t>
            </a:r>
            <a:r>
              <a:rPr sz="2800" lang="en-US">
                <a:solidFill>
                  <a:srgbClr val="000000"/>
                </a:solidFill>
              </a:rPr>
              <a:t>p</a:t>
            </a:r>
            <a:r>
              <a:rPr sz="2800" lang="en-US">
                <a:solidFill>
                  <a:srgbClr val="000000"/>
                </a:solidFill>
              </a:rPr>
              <a:t>3</a:t>
            </a:r>
            <a:r>
              <a:rPr sz="2800" lang="en-US">
                <a:solidFill>
                  <a:srgbClr val="000000"/>
                </a:solidFill>
              </a:rPr>
              <a:t>:</a:t>
            </a:r>
            <a:r>
              <a:rPr sz="2800" lang="en-US">
                <a:solidFill>
                  <a:srgbClr val="000000"/>
                </a:solidFill>
              </a:rPr>
              <a:t> </a:t>
            </a:r>
            <a:r>
              <a:rPr sz="2800" lang="en-US">
                <a:solidFill>
                  <a:srgbClr val="000000"/>
                </a:solidFill>
              </a:rPr>
              <a:t>L</a:t>
            </a:r>
            <a:r>
              <a:rPr sz="2800" lang="en-US">
                <a:solidFill>
                  <a:srgbClr val="000000"/>
                </a:solidFill>
              </a:rPr>
              <a:t>e</a:t>
            </a:r>
            <a:r>
              <a:rPr sz="2800" lang="en-US">
                <a:solidFill>
                  <a:srgbClr val="000000"/>
                </a:solidFill>
              </a:rPr>
              <a:t>a</a:t>
            </a:r>
            <a:r>
              <a:rPr sz="2800" lang="en-US">
                <a:solidFill>
                  <a:srgbClr val="000000"/>
                </a:solidFill>
              </a:rPr>
              <a:t>ve </a:t>
            </a:r>
            <a:r>
              <a:rPr sz="2800" lang="en-US">
                <a:solidFill>
                  <a:srgbClr val="000000"/>
                </a:solidFill>
              </a:rPr>
              <a:t>y</a:t>
            </a:r>
            <a:r>
              <a:rPr sz="2800" lang="en-US">
                <a:solidFill>
                  <a:srgbClr val="000000"/>
                </a:solidFill>
              </a:rPr>
              <a:t>o</a:t>
            </a:r>
            <a:r>
              <a:rPr sz="2800" lang="en-US">
                <a:solidFill>
                  <a:srgbClr val="000000"/>
                </a:solidFill>
              </a:rPr>
              <a:t>u</a:t>
            </a:r>
            <a:r>
              <a:rPr sz="2800" lang="en-US">
                <a:solidFill>
                  <a:srgbClr val="000000"/>
                </a:solidFill>
              </a:rPr>
              <a:t>r </a:t>
            </a:r>
            <a:r>
              <a:rPr sz="2800" lang="en-US">
                <a:solidFill>
                  <a:srgbClr val="000000"/>
                </a:solidFill>
              </a:rPr>
              <a:t>w</a:t>
            </a:r>
            <a:r>
              <a:rPr sz="2800" lang="en-US">
                <a:solidFill>
                  <a:srgbClr val="000000"/>
                </a:solidFill>
              </a:rPr>
              <a:t>i</a:t>
            </a:r>
            <a:r>
              <a:rPr sz="2800" lang="en-US">
                <a:solidFill>
                  <a:srgbClr val="000000"/>
                </a:solidFill>
              </a:rPr>
              <a:t>s</a:t>
            </a:r>
            <a:r>
              <a:rPr sz="2800" lang="en-US">
                <a:solidFill>
                  <a:srgbClr val="000000"/>
                </a:solidFill>
              </a:rPr>
              <a:t>e</a:t>
            </a:r>
            <a:r>
              <a:rPr sz="2800" lang="en-US">
                <a:solidFill>
                  <a:srgbClr val="000000"/>
                </a:solidFill>
              </a:rPr>
              <a:t> </a:t>
            </a:r>
            <a:r>
              <a:rPr sz="2800" lang="en-US">
                <a:solidFill>
                  <a:srgbClr val="000000"/>
                </a:solidFill>
              </a:rPr>
              <a:t>a</a:t>
            </a:r>
            <a:r>
              <a:rPr sz="2800" lang="en-US">
                <a:solidFill>
                  <a:srgbClr val="000000"/>
                </a:solidFill>
              </a:rPr>
              <a:t>c</a:t>
            </a:r>
            <a:r>
              <a:rPr sz="2800" lang="en-US">
                <a:solidFill>
                  <a:srgbClr val="000000"/>
                </a:solidFill>
              </a:rPr>
              <a:t>c</a:t>
            </a:r>
            <a:r>
              <a:rPr sz="2800" lang="en-US">
                <a:solidFill>
                  <a:srgbClr val="000000"/>
                </a:solidFill>
              </a:rPr>
              <a:t>ount</a:t>
            </a:r>
            <a:r>
              <a:rPr sz="2800" lang="en-US">
                <a:solidFill>
                  <a:srgbClr val="000000"/>
                </a:solidFill>
              </a:rPr>
              <a:t>,</a:t>
            </a:r>
            <a:r>
              <a:rPr sz="2800" lang="en-US">
                <a:solidFill>
                  <a:srgbClr val="000000"/>
                </a:solidFill>
              </a:rPr>
              <a:t>a</a:t>
            </a:r>
            <a:r>
              <a:rPr sz="2800" lang="en-US">
                <a:solidFill>
                  <a:srgbClr val="000000"/>
                </a:solidFill>
              </a:rPr>
              <a:t>n</a:t>
            </a:r>
            <a:r>
              <a:rPr sz="2800" lang="en-US">
                <a:solidFill>
                  <a:srgbClr val="000000"/>
                </a:solidFill>
              </a:rPr>
              <a:t>d </a:t>
            </a:r>
            <a:r>
              <a:rPr sz="2800" lang="en-US">
                <a:solidFill>
                  <a:srgbClr val="000000"/>
                </a:solidFill>
              </a:rPr>
              <a:t>p</a:t>
            </a:r>
            <a:r>
              <a:rPr sz="2800" lang="en-US">
                <a:solidFill>
                  <a:srgbClr val="000000"/>
                </a:solidFill>
              </a:rPr>
              <a:t>a</a:t>
            </a:r>
            <a:r>
              <a:rPr sz="2800" lang="en-US">
                <a:solidFill>
                  <a:srgbClr val="000000"/>
                </a:solidFill>
              </a:rPr>
              <a:t>y</a:t>
            </a:r>
            <a:r>
              <a:rPr sz="2800" lang="en-US">
                <a:solidFill>
                  <a:srgbClr val="000000"/>
                </a:solidFill>
              </a:rPr>
              <a:t> </a:t>
            </a:r>
            <a:r>
              <a:rPr sz="2800" lang="en-US">
                <a:solidFill>
                  <a:srgbClr val="000000"/>
                </a:solidFill>
              </a:rPr>
              <a:t>b</a:t>
            </a:r>
            <a:r>
              <a:rPr sz="2800" lang="en-US">
                <a:solidFill>
                  <a:srgbClr val="000000"/>
                </a:solidFill>
              </a:rPr>
              <a:t>y</a:t>
            </a:r>
            <a:r>
              <a:rPr sz="2800" lang="en-US">
                <a:solidFill>
                  <a:srgbClr val="000000"/>
                </a:solidFill>
              </a:rPr>
              <a:t> </a:t>
            </a:r>
            <a:r>
              <a:rPr sz="2800" lang="en-US">
                <a:solidFill>
                  <a:srgbClr val="000000"/>
                </a:solidFill>
              </a:rPr>
              <a:t>b</a:t>
            </a:r>
            <a:r>
              <a:rPr sz="2800" lang="en-US">
                <a:solidFill>
                  <a:srgbClr val="000000"/>
                </a:solidFill>
              </a:rPr>
              <a:t>a</a:t>
            </a:r>
            <a:r>
              <a:rPr sz="2800" lang="en-US">
                <a:solidFill>
                  <a:srgbClr val="000000"/>
                </a:solidFill>
              </a:rPr>
              <a:t>n</a:t>
            </a:r>
            <a:r>
              <a:rPr sz="2800" lang="en-US">
                <a:solidFill>
                  <a:srgbClr val="000000"/>
                </a:solidFill>
              </a:rPr>
              <a:t>k</a:t>
            </a:r>
            <a:r>
              <a:rPr sz="2800" lang="en-US">
                <a:solidFill>
                  <a:srgbClr val="000000"/>
                </a:solidFill>
              </a:rPr>
              <a:t> </a:t>
            </a:r>
            <a:r>
              <a:rPr sz="2800" lang="en-US">
                <a:solidFill>
                  <a:srgbClr val="000000"/>
                </a:solidFill>
              </a:rPr>
              <a:t>transfer </a:t>
            </a:r>
            <a:r>
              <a:rPr sz="2800" lang="en-US">
                <a:solidFill>
                  <a:srgbClr val="000000"/>
                </a:solidFill>
              </a:rPr>
              <a:t>d</a:t>
            </a:r>
            <a:r>
              <a:rPr sz="2800" lang="en-US">
                <a:solidFill>
                  <a:srgbClr val="000000"/>
                </a:solidFill>
              </a:rPr>
              <a:t>i</a:t>
            </a:r>
            <a:r>
              <a:rPr sz="2800" lang="en-US">
                <a:solidFill>
                  <a:srgbClr val="000000"/>
                </a:solidFill>
              </a:rPr>
              <a:t>r</a:t>
            </a:r>
            <a:r>
              <a:rPr sz="2800" lang="en-US">
                <a:solidFill>
                  <a:srgbClr val="000000"/>
                </a:solidFill>
              </a:rPr>
              <a:t>e</a:t>
            </a:r>
            <a:r>
              <a:rPr sz="2800" lang="en-US">
                <a:solidFill>
                  <a:srgbClr val="000000"/>
                </a:solidFill>
              </a:rPr>
              <a:t>ctly </a:t>
            </a:r>
            <a:r>
              <a:rPr sz="2800" lang="en-US">
                <a:solidFill>
                  <a:srgbClr val="000000"/>
                </a:solidFill>
              </a:rPr>
              <a:t>t</a:t>
            </a:r>
            <a:r>
              <a:rPr sz="2800" lang="en-US">
                <a:solidFill>
                  <a:srgbClr val="000000"/>
                </a:solidFill>
              </a:rPr>
              <a:t>h</a:t>
            </a:r>
            <a:r>
              <a:rPr sz="2800" lang="en-US">
                <a:solidFill>
                  <a:srgbClr val="000000"/>
                </a:solidFill>
              </a:rPr>
              <a:t>rough</a:t>
            </a:r>
            <a:r>
              <a:rPr sz="2800" lang="en-US">
                <a:solidFill>
                  <a:srgbClr val="000000"/>
                </a:solidFill>
              </a:rPr>
              <a:t> </a:t>
            </a:r>
            <a:r>
              <a:rPr sz="2800" lang="en-US">
                <a:solidFill>
                  <a:srgbClr val="000000"/>
                </a:solidFill>
              </a:rPr>
              <a:t>y</a:t>
            </a:r>
            <a:r>
              <a:rPr sz="2800" lang="en-US">
                <a:solidFill>
                  <a:srgbClr val="000000"/>
                </a:solidFill>
              </a:rPr>
              <a:t>our</a:t>
            </a:r>
            <a:r>
              <a:rPr sz="2800" lang="en-US">
                <a:solidFill>
                  <a:srgbClr val="000000"/>
                </a:solidFill>
              </a:rPr>
              <a:t> </a:t>
            </a:r>
            <a:r>
              <a:rPr sz="2800" lang="en-US">
                <a:solidFill>
                  <a:srgbClr val="000000"/>
                </a:solidFill>
              </a:rPr>
              <a:t>b</a:t>
            </a:r>
            <a:r>
              <a:rPr sz="2800" lang="en-US">
                <a:solidFill>
                  <a:srgbClr val="000000"/>
                </a:solidFill>
              </a:rPr>
              <a:t>a</a:t>
            </a:r>
            <a:r>
              <a:rPr sz="2800" lang="en-US">
                <a:solidFill>
                  <a:srgbClr val="000000"/>
                </a:solidFill>
              </a:rPr>
              <a:t>n</a:t>
            </a:r>
            <a:r>
              <a:rPr sz="2800" lang="en-US">
                <a:solidFill>
                  <a:srgbClr val="000000"/>
                </a:solidFill>
              </a:rPr>
              <a:t>k</a:t>
            </a:r>
            <a:r>
              <a:rPr sz="2800" lang="en-US">
                <a:solidFill>
                  <a:srgbClr val="000000"/>
                </a:solidFill>
              </a:rPr>
              <a:t> </a:t>
            </a:r>
            <a:endParaRPr sz="2800" lang="en-GB">
              <a:solidFill>
                <a:srgbClr val="000000"/>
              </a:solidFill>
            </a:endParaRPr>
          </a:p>
        </p:txBody>
      </p:sp>
      <p:sp>
        <p:nvSpPr>
          <p:cNvPr id="1048594" name=""/>
          <p:cNvSpPr txBox="1"/>
          <p:nvPr/>
        </p:nvSpPr>
        <p:spPr>
          <a:xfrm>
            <a:off x="1000375" y="2201641"/>
            <a:ext cx="5770203" cy="434340"/>
          </a:xfrm>
          <a:prstGeom prst="rect"/>
        </p:spPr>
        <p:txBody>
          <a:bodyPr rtlCol="0" wrap="square">
            <a:spAutoFit/>
          </a:bodyPr>
          <a:p>
            <a:r>
              <a:rPr sz="2800" lang="en-US">
                <a:solidFill>
                  <a:srgbClr val="000000"/>
                </a:solidFill>
              </a:rPr>
              <a:t>S</a:t>
            </a:r>
            <a:r>
              <a:rPr sz="2800" lang="en-US">
                <a:solidFill>
                  <a:srgbClr val="000000"/>
                </a:solidFill>
              </a:rPr>
              <a:t>t</a:t>
            </a:r>
            <a:r>
              <a:rPr sz="2800" lang="en-US">
                <a:solidFill>
                  <a:srgbClr val="000000"/>
                </a:solidFill>
              </a:rPr>
              <a:t>e</a:t>
            </a:r>
            <a:r>
              <a:rPr sz="2800" lang="en-US">
                <a:solidFill>
                  <a:srgbClr val="000000"/>
                </a:solidFill>
              </a:rPr>
              <a:t>p</a:t>
            </a:r>
            <a:r>
              <a:rPr sz="2800" lang="en-US">
                <a:solidFill>
                  <a:srgbClr val="000000"/>
                </a:solidFill>
              </a:rPr>
              <a:t>4</a:t>
            </a:r>
            <a:r>
              <a:rPr sz="2800" lang="en-US">
                <a:solidFill>
                  <a:srgbClr val="000000"/>
                </a:solidFill>
              </a:rPr>
              <a:t>:</a:t>
            </a:r>
            <a:r>
              <a:rPr sz="2800" lang="en-US">
                <a:solidFill>
                  <a:srgbClr val="000000"/>
                </a:solidFill>
              </a:rPr>
              <a:t> </a:t>
            </a:r>
            <a:r>
              <a:rPr sz="2800" lang="en-US">
                <a:solidFill>
                  <a:srgbClr val="000000"/>
                </a:solidFill>
              </a:rPr>
              <a:t>y</a:t>
            </a:r>
            <a:r>
              <a:rPr sz="2800" lang="en-US">
                <a:solidFill>
                  <a:srgbClr val="000000"/>
                </a:solidFill>
              </a:rPr>
              <a:t>o</a:t>
            </a:r>
            <a:r>
              <a:rPr sz="2800" lang="en-US">
                <a:solidFill>
                  <a:srgbClr val="000000"/>
                </a:solidFill>
              </a:rPr>
              <a:t>u</a:t>
            </a:r>
            <a:r>
              <a:rPr sz="2800" lang="en-US">
                <a:solidFill>
                  <a:srgbClr val="000000"/>
                </a:solidFill>
              </a:rPr>
              <a:t>'</a:t>
            </a:r>
            <a:r>
              <a:rPr sz="2800" lang="en-US">
                <a:solidFill>
                  <a:srgbClr val="000000"/>
                </a:solidFill>
              </a:rPr>
              <a:t>r</a:t>
            </a:r>
            <a:r>
              <a:rPr sz="2800" lang="en-US">
                <a:solidFill>
                  <a:srgbClr val="000000"/>
                </a:solidFill>
              </a:rPr>
              <a:t>e</a:t>
            </a:r>
            <a:r>
              <a:rPr sz="2800" lang="en-US">
                <a:solidFill>
                  <a:srgbClr val="000000"/>
                </a:solidFill>
              </a:rPr>
              <a:t> </a:t>
            </a:r>
            <a:r>
              <a:rPr sz="2800" lang="en-US">
                <a:solidFill>
                  <a:srgbClr val="000000"/>
                </a:solidFill>
              </a:rPr>
              <a:t>a</a:t>
            </a:r>
            <a:r>
              <a:rPr sz="2800" lang="en-US">
                <a:solidFill>
                  <a:srgbClr val="000000"/>
                </a:solidFill>
              </a:rPr>
              <a:t>l</a:t>
            </a:r>
            <a:r>
              <a:rPr sz="2800" lang="en-US">
                <a:solidFill>
                  <a:srgbClr val="000000"/>
                </a:solidFill>
              </a:rPr>
              <a:t>l</a:t>
            </a:r>
            <a:r>
              <a:rPr sz="2800" lang="en-US">
                <a:solidFill>
                  <a:srgbClr val="000000"/>
                </a:solidFill>
              </a:rPr>
              <a:t> </a:t>
            </a:r>
            <a:r>
              <a:rPr sz="2800" lang="en-US">
                <a:solidFill>
                  <a:srgbClr val="000000"/>
                </a:solidFill>
              </a:rPr>
              <a:t>d</a:t>
            </a:r>
            <a:r>
              <a:rPr sz="2800" lang="en-US">
                <a:solidFill>
                  <a:srgbClr val="000000"/>
                </a:solidFill>
              </a:rPr>
              <a:t>o</a:t>
            </a:r>
            <a:r>
              <a:rPr sz="2800" lang="en-US">
                <a:solidFill>
                  <a:srgbClr val="000000"/>
                </a:solidFill>
              </a:rPr>
              <a:t>n</a:t>
            </a:r>
            <a:r>
              <a:rPr sz="2800" lang="en-US">
                <a:solidFill>
                  <a:srgbClr val="000000"/>
                </a:solidFill>
              </a:rPr>
              <a:t>e</a:t>
            </a:r>
            <a:r>
              <a:rPr sz="2800" lang="en-US">
                <a:solidFill>
                  <a:srgbClr val="000000"/>
                </a:solidFill>
              </a:rPr>
              <a:t> </a:t>
            </a:r>
            <a:r>
              <a:rPr sz="2800" lang="en-US">
                <a:solidFill>
                  <a:srgbClr val="000000"/>
                </a:solidFill>
              </a:rPr>
              <a:t>w</a:t>
            </a:r>
            <a:r>
              <a:rPr sz="2800" lang="en-US">
                <a:solidFill>
                  <a:srgbClr val="000000"/>
                </a:solidFill>
              </a:rPr>
              <a:t>a</a:t>
            </a:r>
            <a:r>
              <a:rPr sz="2800" lang="en-US">
                <a:solidFill>
                  <a:srgbClr val="000000"/>
                </a:solidFill>
              </a:rPr>
              <a:t>it </a:t>
            </a:r>
            <a:r>
              <a:rPr sz="2800" lang="en-US">
                <a:solidFill>
                  <a:srgbClr val="000000"/>
                </a:solidFill>
              </a:rPr>
              <a:t>f</a:t>
            </a:r>
            <a:r>
              <a:rPr sz="2800" lang="en-US">
                <a:solidFill>
                  <a:srgbClr val="000000"/>
                </a:solidFill>
              </a:rPr>
              <a:t>o</a:t>
            </a:r>
            <a:r>
              <a:rPr sz="2800" lang="en-US">
                <a:solidFill>
                  <a:srgbClr val="000000"/>
                </a:solidFill>
              </a:rPr>
              <a:t>r </a:t>
            </a:r>
            <a:r>
              <a:rPr sz="2800" lang="en-US">
                <a:solidFill>
                  <a:srgbClr val="000000"/>
                </a:solidFill>
              </a:rPr>
              <a:t>u</a:t>
            </a:r>
            <a:r>
              <a:rPr sz="2800" lang="en-US">
                <a:solidFill>
                  <a:srgbClr val="000000"/>
                </a:solidFill>
              </a:rPr>
              <a:t>n</a:t>
            </a:r>
            <a:r>
              <a:rPr sz="2800" lang="en-US">
                <a:solidFill>
                  <a:srgbClr val="000000"/>
                </a:solidFill>
              </a:rPr>
              <a:t>f</a:t>
            </a:r>
            <a:r>
              <a:rPr sz="2800" lang="en-US">
                <a:solidFill>
                  <a:srgbClr val="000000"/>
                </a:solidFill>
              </a:rPr>
              <a:t>i</a:t>
            </a:r>
            <a:r>
              <a:rPr sz="2800" lang="en-US">
                <a:solidFill>
                  <a:srgbClr val="000000"/>
                </a:solidFill>
              </a:rPr>
              <a:t>r</a:t>
            </a:r>
            <a:r>
              <a:rPr sz="2800" lang="en-US">
                <a:solidFill>
                  <a:srgbClr val="000000"/>
                </a:solidFill>
              </a:rPr>
              <a:t>m</a:t>
            </a:r>
            <a:r>
              <a:rPr sz="2800" lang="en-US">
                <a:solidFill>
                  <a:srgbClr val="000000"/>
                </a:solidFill>
              </a:rPr>
              <a:t>a</a:t>
            </a:r>
            <a:r>
              <a:rPr sz="2800" lang="en-US">
                <a:solidFill>
                  <a:srgbClr val="000000"/>
                </a:solidFill>
              </a:rPr>
              <a:t>t</a:t>
            </a:r>
            <a:r>
              <a:rPr sz="2800" lang="en-US">
                <a:solidFill>
                  <a:srgbClr val="000000"/>
                </a:solidFill>
              </a:rPr>
              <a:t>i</a:t>
            </a:r>
            <a:r>
              <a:rPr sz="2800" lang="en-US">
                <a:solidFill>
                  <a:srgbClr val="000000"/>
                </a:solidFill>
              </a:rPr>
              <a:t>o</a:t>
            </a:r>
            <a:r>
              <a:rPr sz="2800" lang="en-US">
                <a:solidFill>
                  <a:srgbClr val="000000"/>
                </a:solidFill>
              </a:rPr>
              <a:t>n</a:t>
            </a:r>
            <a:r>
              <a:rPr sz="2800" lang="en-US">
                <a:solidFill>
                  <a:srgbClr val="000000"/>
                </a:solidFill>
              </a:rPr>
              <a:t>.</a:t>
            </a:r>
            <a:endParaRPr sz="2800" lang="en-GB">
              <a:solidFill>
                <a:srgbClr val="000000"/>
              </a:solidFill>
            </a:endParaRPr>
          </a:p>
        </p:txBody>
      </p:sp>
      <p:sp>
        <p:nvSpPr>
          <p:cNvPr id="1048595" name=""/>
          <p:cNvSpPr txBox="1"/>
          <p:nvPr/>
        </p:nvSpPr>
        <p:spPr>
          <a:xfrm>
            <a:off x="1000376" y="3413221"/>
            <a:ext cx="7593039" cy="1463040"/>
          </a:xfrm>
          <a:prstGeom prst="rect"/>
        </p:spPr>
        <p:txBody>
          <a:bodyPr rtlCol="0" wrap="square">
            <a:spAutoFit/>
          </a:bodyPr>
          <a:p>
            <a:r>
              <a:rPr sz="2800" lang="en-GB">
                <a:solidFill>
                  <a:srgbClr val="000000"/>
                </a:solidFill>
              </a:rPr>
              <a:t>A Funds Transfer is a sequence of events that results in the movement of funds from the remitter to the beneficiary. It is also defined as the remittance of funds from one party to itself or to another party through the banking system.</a:t>
            </a:r>
            <a:endParaRPr sz="2800" lang="en-GB">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Manish Sharma</dc:creator>
  <cp:lastModifiedBy>916369878553</cp:lastModifiedBy>
  <dcterms:created xsi:type="dcterms:W3CDTF">2020-08-10T06:21:46Z</dcterms:created>
  <dcterms:modified xsi:type="dcterms:W3CDTF">2023-03-17T15:26:20Z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0a7b1326b1f04873961c87e043e1d927</vt:lpwstr>
  </property>
</Properties>
</file>